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74" r:id="rId4"/>
    <p:sldId id="275" r:id="rId5"/>
    <p:sldId id="276" r:id="rId6"/>
    <p:sldId id="278" r:id="rId7"/>
    <p:sldId id="277" r:id="rId8"/>
    <p:sldId id="265" r:id="rId9"/>
    <p:sldId id="266" r:id="rId10"/>
    <p:sldId id="267" r:id="rId11"/>
    <p:sldId id="268" r:id="rId12"/>
    <p:sldId id="279" r:id="rId13"/>
    <p:sldId id="280" r:id="rId14"/>
    <p:sldId id="281" r:id="rId15"/>
    <p:sldId id="282" r:id="rId16"/>
    <p:sldId id="283" r:id="rId17"/>
    <p:sldId id="289" r:id="rId18"/>
    <p:sldId id="290" r:id="rId19"/>
    <p:sldId id="291" r:id="rId20"/>
    <p:sldId id="292" r:id="rId21"/>
    <p:sldId id="293" r:id="rId22"/>
    <p:sldId id="294" r:id="rId23"/>
    <p:sldId id="295" r:id="rId24"/>
    <p:sldId id="296" r:id="rId25"/>
    <p:sldId id="297" r:id="rId26"/>
    <p:sldId id="298" r:id="rId27"/>
    <p:sldId id="299" r:id="rId28"/>
    <p:sldId id="300" r:id="rId29"/>
    <p:sldId id="301" r:id="rId30"/>
    <p:sldId id="302" r:id="rId31"/>
    <p:sldId id="303" r:id="rId32"/>
    <p:sldId id="304" r:id="rId33"/>
    <p:sldId id="305" r:id="rId34"/>
    <p:sldId id="306" r:id="rId35"/>
    <p:sldId id="307" r:id="rId36"/>
    <p:sldId id="308" r:id="rId37"/>
    <p:sldId id="284" r:id="rId38"/>
    <p:sldId id="287" r:id="rId39"/>
    <p:sldId id="288" r:id="rId40"/>
    <p:sldId id="273" r:id="rId41"/>
  </p:sldIdLst>
  <p:sldSz cx="9144000" cy="6858000" type="screen4x3"/>
  <p:notesSz cx="6858000" cy="9144000"/>
  <p:defaultTextStyle>
    <a:defPPr>
      <a:defRPr lang="es-E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22C16"/>
    <a:srgbClr val="0C788E"/>
    <a:srgbClr val="006666"/>
    <a:srgbClr val="0099CC"/>
    <a:srgbClr val="660066"/>
    <a:srgbClr val="660033"/>
    <a:srgbClr val="1C1C1C"/>
    <a:srgbClr val="9966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52" autoAdjust="0"/>
  </p:normalViewPr>
  <p:slideViewPr>
    <p:cSldViewPr>
      <p:cViewPr>
        <p:scale>
          <a:sx n="75" d="100"/>
          <a:sy n="75" d="100"/>
        </p:scale>
        <p:origin x="534" y="1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slide" Target="slides/slide40.xml"/></Relationships>
</file>

<file path=ppt/media/image1.jp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png>
</file>

<file path=ppt/media/image29.jpg>
</file>

<file path=ppt/media/image3.png>
</file>

<file path=ppt/media/image4.png>
</file>

<file path=ppt/media/image5.pn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smtClean="0"/>
              <a:t>Haga clic para modificar el estilo de título del patrón</a:t>
            </a:r>
            <a:endParaRPr lang="en-US"/>
          </a:p>
        </p:txBody>
      </p:sp>
      <p:sp>
        <p:nvSpPr>
          <p:cNvPr id="3" name="2 Subtítulo"/>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s-ES" smtClean="0"/>
              <a:t>Haga clic para modificar el estilo de subtítulo del patrón</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s-ES"/>
          </a:p>
        </p:txBody>
      </p:sp>
      <p:sp>
        <p:nvSpPr>
          <p:cNvPr id="5" name="Rectangle 5"/>
          <p:cNvSpPr>
            <a:spLocks noGrp="1" noChangeArrowheads="1"/>
          </p:cNvSpPr>
          <p:nvPr>
            <p:ph type="ftr" sz="quarter" idx="11"/>
          </p:nvPr>
        </p:nvSpPr>
        <p:spPr>
          <a:ln/>
        </p:spPr>
        <p:txBody>
          <a:bodyPr/>
          <a:lstStyle>
            <a:lvl1pPr>
              <a:defRPr/>
            </a:lvl1pPr>
          </a:lstStyle>
          <a:p>
            <a:pPr>
              <a:defRPr/>
            </a:pPr>
            <a:endParaRPr lang="es-ES"/>
          </a:p>
        </p:txBody>
      </p:sp>
      <p:sp>
        <p:nvSpPr>
          <p:cNvPr id="6" name="Rectangle 6"/>
          <p:cNvSpPr>
            <a:spLocks noGrp="1" noChangeArrowheads="1"/>
          </p:cNvSpPr>
          <p:nvPr>
            <p:ph type="sldNum" sz="quarter" idx="12"/>
          </p:nvPr>
        </p:nvSpPr>
        <p:spPr>
          <a:ln/>
        </p:spPr>
        <p:txBody>
          <a:bodyPr/>
          <a:lstStyle>
            <a:lvl1pPr>
              <a:defRPr/>
            </a:lvl1pPr>
          </a:lstStyle>
          <a:p>
            <a:pPr>
              <a:defRPr/>
            </a:pPr>
            <a:fld id="{9CD8DA82-E79F-4D89-8246-7CD3F8DA3A1E}" type="slidenum">
              <a:rPr lang="es-ES"/>
              <a:pPr>
                <a:defRPr/>
              </a:pPr>
              <a:t>‹#›</a:t>
            </a:fld>
            <a:endParaRPr lang="es-ES"/>
          </a:p>
        </p:txBody>
      </p:sp>
    </p:spTree>
    <p:extLst>
      <p:ext uri="{BB962C8B-B14F-4D97-AF65-F5344CB8AC3E}">
        <p14:creationId xmlns:p14="http://schemas.microsoft.com/office/powerpoint/2010/main" val="1321496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n-US"/>
          </a:p>
        </p:txBody>
      </p:sp>
      <p:sp>
        <p:nvSpPr>
          <p:cNvPr id="3" name="2 Marcador de texto vertical"/>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s-ES"/>
          </a:p>
        </p:txBody>
      </p:sp>
      <p:sp>
        <p:nvSpPr>
          <p:cNvPr id="5" name="Rectangle 5"/>
          <p:cNvSpPr>
            <a:spLocks noGrp="1" noChangeArrowheads="1"/>
          </p:cNvSpPr>
          <p:nvPr>
            <p:ph type="ftr" sz="quarter" idx="11"/>
          </p:nvPr>
        </p:nvSpPr>
        <p:spPr>
          <a:ln/>
        </p:spPr>
        <p:txBody>
          <a:bodyPr/>
          <a:lstStyle>
            <a:lvl1pPr>
              <a:defRPr/>
            </a:lvl1pPr>
          </a:lstStyle>
          <a:p>
            <a:pPr>
              <a:defRPr/>
            </a:pPr>
            <a:endParaRPr lang="es-ES"/>
          </a:p>
        </p:txBody>
      </p:sp>
      <p:sp>
        <p:nvSpPr>
          <p:cNvPr id="6" name="Rectangle 6"/>
          <p:cNvSpPr>
            <a:spLocks noGrp="1" noChangeArrowheads="1"/>
          </p:cNvSpPr>
          <p:nvPr>
            <p:ph type="sldNum" sz="quarter" idx="12"/>
          </p:nvPr>
        </p:nvSpPr>
        <p:spPr>
          <a:ln/>
        </p:spPr>
        <p:txBody>
          <a:bodyPr/>
          <a:lstStyle>
            <a:lvl1pPr>
              <a:defRPr/>
            </a:lvl1pPr>
          </a:lstStyle>
          <a:p>
            <a:pPr>
              <a:defRPr/>
            </a:pPr>
            <a:fld id="{FE1BD93C-70C7-40BE-8328-8CAC66CAD928}" type="slidenum">
              <a:rPr lang="es-ES"/>
              <a:pPr>
                <a:defRPr/>
              </a:pPr>
              <a:t>‹#›</a:t>
            </a:fld>
            <a:endParaRPr lang="es-ES"/>
          </a:p>
        </p:txBody>
      </p:sp>
    </p:spTree>
    <p:extLst>
      <p:ext uri="{BB962C8B-B14F-4D97-AF65-F5344CB8AC3E}">
        <p14:creationId xmlns:p14="http://schemas.microsoft.com/office/powerpoint/2010/main" val="26727227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smtClean="0"/>
              <a:t>Haga clic para modificar el estilo de título del patrón</a:t>
            </a:r>
            <a:endParaRPr lang="en-US"/>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s-ES"/>
          </a:p>
        </p:txBody>
      </p:sp>
      <p:sp>
        <p:nvSpPr>
          <p:cNvPr id="5" name="Rectangle 5"/>
          <p:cNvSpPr>
            <a:spLocks noGrp="1" noChangeArrowheads="1"/>
          </p:cNvSpPr>
          <p:nvPr>
            <p:ph type="ftr" sz="quarter" idx="11"/>
          </p:nvPr>
        </p:nvSpPr>
        <p:spPr>
          <a:ln/>
        </p:spPr>
        <p:txBody>
          <a:bodyPr/>
          <a:lstStyle>
            <a:lvl1pPr>
              <a:defRPr/>
            </a:lvl1pPr>
          </a:lstStyle>
          <a:p>
            <a:pPr>
              <a:defRPr/>
            </a:pPr>
            <a:endParaRPr lang="es-ES"/>
          </a:p>
        </p:txBody>
      </p:sp>
      <p:sp>
        <p:nvSpPr>
          <p:cNvPr id="6" name="Rectangle 6"/>
          <p:cNvSpPr>
            <a:spLocks noGrp="1" noChangeArrowheads="1"/>
          </p:cNvSpPr>
          <p:nvPr>
            <p:ph type="sldNum" sz="quarter" idx="12"/>
          </p:nvPr>
        </p:nvSpPr>
        <p:spPr>
          <a:ln/>
        </p:spPr>
        <p:txBody>
          <a:bodyPr/>
          <a:lstStyle>
            <a:lvl1pPr>
              <a:defRPr/>
            </a:lvl1pPr>
          </a:lstStyle>
          <a:p>
            <a:pPr>
              <a:defRPr/>
            </a:pPr>
            <a:fld id="{D9779136-D90D-443D-8A9B-5F2BEA9E9576}" type="slidenum">
              <a:rPr lang="es-ES"/>
              <a:pPr>
                <a:defRPr/>
              </a:pPr>
              <a:t>‹#›</a:t>
            </a:fld>
            <a:endParaRPr lang="es-ES"/>
          </a:p>
        </p:txBody>
      </p:sp>
    </p:spTree>
    <p:extLst>
      <p:ext uri="{BB962C8B-B14F-4D97-AF65-F5344CB8AC3E}">
        <p14:creationId xmlns:p14="http://schemas.microsoft.com/office/powerpoint/2010/main" val="24304763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n-US"/>
          </a:p>
        </p:txBody>
      </p:sp>
      <p:sp>
        <p:nvSpPr>
          <p:cNvPr id="3" name="2 Marcador de contenido"/>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s-ES"/>
          </a:p>
        </p:txBody>
      </p:sp>
      <p:sp>
        <p:nvSpPr>
          <p:cNvPr id="5" name="Rectangle 5"/>
          <p:cNvSpPr>
            <a:spLocks noGrp="1" noChangeArrowheads="1"/>
          </p:cNvSpPr>
          <p:nvPr>
            <p:ph type="ftr" sz="quarter" idx="11"/>
          </p:nvPr>
        </p:nvSpPr>
        <p:spPr>
          <a:ln/>
        </p:spPr>
        <p:txBody>
          <a:bodyPr/>
          <a:lstStyle>
            <a:lvl1pPr>
              <a:defRPr/>
            </a:lvl1pPr>
          </a:lstStyle>
          <a:p>
            <a:pPr>
              <a:defRPr/>
            </a:pPr>
            <a:endParaRPr lang="es-ES"/>
          </a:p>
        </p:txBody>
      </p:sp>
      <p:sp>
        <p:nvSpPr>
          <p:cNvPr id="6" name="Rectangle 6"/>
          <p:cNvSpPr>
            <a:spLocks noGrp="1" noChangeArrowheads="1"/>
          </p:cNvSpPr>
          <p:nvPr>
            <p:ph type="sldNum" sz="quarter" idx="12"/>
          </p:nvPr>
        </p:nvSpPr>
        <p:spPr>
          <a:ln/>
        </p:spPr>
        <p:txBody>
          <a:bodyPr/>
          <a:lstStyle>
            <a:lvl1pPr>
              <a:defRPr/>
            </a:lvl1pPr>
          </a:lstStyle>
          <a:p>
            <a:pPr>
              <a:defRPr/>
            </a:pPr>
            <a:fld id="{0D107A98-445F-44E5-93BF-25BB93CA07F0}" type="slidenum">
              <a:rPr lang="es-ES"/>
              <a:pPr>
                <a:defRPr/>
              </a:pPr>
              <a:t>‹#›</a:t>
            </a:fld>
            <a:endParaRPr lang="es-ES"/>
          </a:p>
        </p:txBody>
      </p:sp>
    </p:spTree>
    <p:extLst>
      <p:ext uri="{BB962C8B-B14F-4D97-AF65-F5344CB8AC3E}">
        <p14:creationId xmlns:p14="http://schemas.microsoft.com/office/powerpoint/2010/main" val="1241161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smtClean="0"/>
              <a:t>Haga clic para modificar el estilo de título del patrón</a:t>
            </a:r>
            <a:endParaRPr lang="en-US"/>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s-ES" smtClean="0"/>
              <a:t>Haga clic para modificar el estilo de texto del patrón</a:t>
            </a:r>
          </a:p>
        </p:txBody>
      </p:sp>
      <p:sp>
        <p:nvSpPr>
          <p:cNvPr id="4" name="Rectangle 4"/>
          <p:cNvSpPr>
            <a:spLocks noGrp="1" noChangeArrowheads="1"/>
          </p:cNvSpPr>
          <p:nvPr>
            <p:ph type="dt" sz="half" idx="10"/>
          </p:nvPr>
        </p:nvSpPr>
        <p:spPr>
          <a:ln/>
        </p:spPr>
        <p:txBody>
          <a:bodyPr/>
          <a:lstStyle>
            <a:lvl1pPr>
              <a:defRPr/>
            </a:lvl1pPr>
          </a:lstStyle>
          <a:p>
            <a:pPr>
              <a:defRPr/>
            </a:pPr>
            <a:endParaRPr lang="es-ES"/>
          </a:p>
        </p:txBody>
      </p:sp>
      <p:sp>
        <p:nvSpPr>
          <p:cNvPr id="5" name="Rectangle 5"/>
          <p:cNvSpPr>
            <a:spLocks noGrp="1" noChangeArrowheads="1"/>
          </p:cNvSpPr>
          <p:nvPr>
            <p:ph type="ftr" sz="quarter" idx="11"/>
          </p:nvPr>
        </p:nvSpPr>
        <p:spPr>
          <a:ln/>
        </p:spPr>
        <p:txBody>
          <a:bodyPr/>
          <a:lstStyle>
            <a:lvl1pPr>
              <a:defRPr/>
            </a:lvl1pPr>
          </a:lstStyle>
          <a:p>
            <a:pPr>
              <a:defRPr/>
            </a:pPr>
            <a:endParaRPr lang="es-ES"/>
          </a:p>
        </p:txBody>
      </p:sp>
      <p:sp>
        <p:nvSpPr>
          <p:cNvPr id="6" name="Rectangle 6"/>
          <p:cNvSpPr>
            <a:spLocks noGrp="1" noChangeArrowheads="1"/>
          </p:cNvSpPr>
          <p:nvPr>
            <p:ph type="sldNum" sz="quarter" idx="12"/>
          </p:nvPr>
        </p:nvSpPr>
        <p:spPr>
          <a:ln/>
        </p:spPr>
        <p:txBody>
          <a:bodyPr/>
          <a:lstStyle>
            <a:lvl1pPr>
              <a:defRPr/>
            </a:lvl1pPr>
          </a:lstStyle>
          <a:p>
            <a:pPr>
              <a:defRPr/>
            </a:pPr>
            <a:fld id="{71576AE3-CDA0-4406-BE35-2FE3C01995EB}" type="slidenum">
              <a:rPr lang="es-ES"/>
              <a:pPr>
                <a:defRPr/>
              </a:pPr>
              <a:t>‹#›</a:t>
            </a:fld>
            <a:endParaRPr lang="es-ES"/>
          </a:p>
        </p:txBody>
      </p:sp>
    </p:spTree>
    <p:extLst>
      <p:ext uri="{BB962C8B-B14F-4D97-AF65-F5344CB8AC3E}">
        <p14:creationId xmlns:p14="http://schemas.microsoft.com/office/powerpoint/2010/main" val="34431854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n-US"/>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s-ES"/>
          </a:p>
        </p:txBody>
      </p:sp>
      <p:sp>
        <p:nvSpPr>
          <p:cNvPr id="6" name="Rectangle 5"/>
          <p:cNvSpPr>
            <a:spLocks noGrp="1" noChangeArrowheads="1"/>
          </p:cNvSpPr>
          <p:nvPr>
            <p:ph type="ftr" sz="quarter" idx="11"/>
          </p:nvPr>
        </p:nvSpPr>
        <p:spPr>
          <a:ln/>
        </p:spPr>
        <p:txBody>
          <a:bodyPr/>
          <a:lstStyle>
            <a:lvl1pPr>
              <a:defRPr/>
            </a:lvl1pPr>
          </a:lstStyle>
          <a:p>
            <a:pPr>
              <a:defRPr/>
            </a:pPr>
            <a:endParaRPr lang="es-ES"/>
          </a:p>
        </p:txBody>
      </p:sp>
      <p:sp>
        <p:nvSpPr>
          <p:cNvPr id="7" name="Rectangle 6"/>
          <p:cNvSpPr>
            <a:spLocks noGrp="1" noChangeArrowheads="1"/>
          </p:cNvSpPr>
          <p:nvPr>
            <p:ph type="sldNum" sz="quarter" idx="12"/>
          </p:nvPr>
        </p:nvSpPr>
        <p:spPr>
          <a:ln/>
        </p:spPr>
        <p:txBody>
          <a:bodyPr/>
          <a:lstStyle>
            <a:lvl1pPr>
              <a:defRPr/>
            </a:lvl1pPr>
          </a:lstStyle>
          <a:p>
            <a:pPr>
              <a:defRPr/>
            </a:pPr>
            <a:fld id="{3D571E2D-5984-4BBC-89C6-8CDEB0B87543}" type="slidenum">
              <a:rPr lang="es-ES"/>
              <a:pPr>
                <a:defRPr/>
              </a:pPr>
              <a:t>‹#›</a:t>
            </a:fld>
            <a:endParaRPr lang="es-ES"/>
          </a:p>
        </p:txBody>
      </p:sp>
    </p:spTree>
    <p:extLst>
      <p:ext uri="{BB962C8B-B14F-4D97-AF65-F5344CB8AC3E}">
        <p14:creationId xmlns:p14="http://schemas.microsoft.com/office/powerpoint/2010/main" val="42391992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smtClean="0"/>
              <a:t>Haga clic para modificar el estilo de título del patrón</a:t>
            </a:r>
            <a:endParaRPr lang="en-US"/>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s-ES"/>
          </a:p>
        </p:txBody>
      </p:sp>
      <p:sp>
        <p:nvSpPr>
          <p:cNvPr id="8" name="Rectangle 5"/>
          <p:cNvSpPr>
            <a:spLocks noGrp="1" noChangeArrowheads="1"/>
          </p:cNvSpPr>
          <p:nvPr>
            <p:ph type="ftr" sz="quarter" idx="11"/>
          </p:nvPr>
        </p:nvSpPr>
        <p:spPr>
          <a:ln/>
        </p:spPr>
        <p:txBody>
          <a:bodyPr/>
          <a:lstStyle>
            <a:lvl1pPr>
              <a:defRPr/>
            </a:lvl1pPr>
          </a:lstStyle>
          <a:p>
            <a:pPr>
              <a:defRPr/>
            </a:pPr>
            <a:endParaRPr lang="es-ES"/>
          </a:p>
        </p:txBody>
      </p:sp>
      <p:sp>
        <p:nvSpPr>
          <p:cNvPr id="9" name="Rectangle 6"/>
          <p:cNvSpPr>
            <a:spLocks noGrp="1" noChangeArrowheads="1"/>
          </p:cNvSpPr>
          <p:nvPr>
            <p:ph type="sldNum" sz="quarter" idx="12"/>
          </p:nvPr>
        </p:nvSpPr>
        <p:spPr>
          <a:ln/>
        </p:spPr>
        <p:txBody>
          <a:bodyPr/>
          <a:lstStyle>
            <a:lvl1pPr>
              <a:defRPr/>
            </a:lvl1pPr>
          </a:lstStyle>
          <a:p>
            <a:pPr>
              <a:defRPr/>
            </a:pPr>
            <a:fld id="{BA6E5EA1-4088-4B88-9866-87301961519B}" type="slidenum">
              <a:rPr lang="es-ES"/>
              <a:pPr>
                <a:defRPr/>
              </a:pPr>
              <a:t>‹#›</a:t>
            </a:fld>
            <a:endParaRPr lang="es-ES"/>
          </a:p>
        </p:txBody>
      </p:sp>
    </p:spTree>
    <p:extLst>
      <p:ext uri="{BB962C8B-B14F-4D97-AF65-F5344CB8AC3E}">
        <p14:creationId xmlns:p14="http://schemas.microsoft.com/office/powerpoint/2010/main" val="12926083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s-ES"/>
          </a:p>
        </p:txBody>
      </p:sp>
      <p:sp>
        <p:nvSpPr>
          <p:cNvPr id="4" name="Rectangle 5"/>
          <p:cNvSpPr>
            <a:spLocks noGrp="1" noChangeArrowheads="1"/>
          </p:cNvSpPr>
          <p:nvPr>
            <p:ph type="ftr" sz="quarter" idx="11"/>
          </p:nvPr>
        </p:nvSpPr>
        <p:spPr>
          <a:ln/>
        </p:spPr>
        <p:txBody>
          <a:bodyPr/>
          <a:lstStyle>
            <a:lvl1pPr>
              <a:defRPr/>
            </a:lvl1pPr>
          </a:lstStyle>
          <a:p>
            <a:pPr>
              <a:defRPr/>
            </a:pPr>
            <a:endParaRPr lang="es-ES"/>
          </a:p>
        </p:txBody>
      </p:sp>
      <p:sp>
        <p:nvSpPr>
          <p:cNvPr id="5" name="Rectangle 6"/>
          <p:cNvSpPr>
            <a:spLocks noGrp="1" noChangeArrowheads="1"/>
          </p:cNvSpPr>
          <p:nvPr>
            <p:ph type="sldNum" sz="quarter" idx="12"/>
          </p:nvPr>
        </p:nvSpPr>
        <p:spPr>
          <a:ln/>
        </p:spPr>
        <p:txBody>
          <a:bodyPr/>
          <a:lstStyle>
            <a:lvl1pPr>
              <a:defRPr/>
            </a:lvl1pPr>
          </a:lstStyle>
          <a:p>
            <a:pPr>
              <a:defRPr/>
            </a:pPr>
            <a:fld id="{E6957192-A3D6-497A-B3EC-50049735FEF0}" type="slidenum">
              <a:rPr lang="es-ES"/>
              <a:pPr>
                <a:defRPr/>
              </a:pPr>
              <a:t>‹#›</a:t>
            </a:fld>
            <a:endParaRPr lang="es-ES"/>
          </a:p>
        </p:txBody>
      </p:sp>
    </p:spTree>
    <p:extLst>
      <p:ext uri="{BB962C8B-B14F-4D97-AF65-F5344CB8AC3E}">
        <p14:creationId xmlns:p14="http://schemas.microsoft.com/office/powerpoint/2010/main" val="1645357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s-ES"/>
          </a:p>
        </p:txBody>
      </p:sp>
      <p:sp>
        <p:nvSpPr>
          <p:cNvPr id="3" name="Rectangle 5"/>
          <p:cNvSpPr>
            <a:spLocks noGrp="1" noChangeArrowheads="1"/>
          </p:cNvSpPr>
          <p:nvPr>
            <p:ph type="ftr" sz="quarter" idx="11"/>
          </p:nvPr>
        </p:nvSpPr>
        <p:spPr>
          <a:ln/>
        </p:spPr>
        <p:txBody>
          <a:bodyPr/>
          <a:lstStyle>
            <a:lvl1pPr>
              <a:defRPr/>
            </a:lvl1pPr>
          </a:lstStyle>
          <a:p>
            <a:pPr>
              <a:defRPr/>
            </a:pPr>
            <a:endParaRPr lang="es-ES"/>
          </a:p>
        </p:txBody>
      </p:sp>
      <p:sp>
        <p:nvSpPr>
          <p:cNvPr id="4" name="Rectangle 6"/>
          <p:cNvSpPr>
            <a:spLocks noGrp="1" noChangeArrowheads="1"/>
          </p:cNvSpPr>
          <p:nvPr>
            <p:ph type="sldNum" sz="quarter" idx="12"/>
          </p:nvPr>
        </p:nvSpPr>
        <p:spPr>
          <a:ln/>
        </p:spPr>
        <p:txBody>
          <a:bodyPr/>
          <a:lstStyle>
            <a:lvl1pPr>
              <a:defRPr/>
            </a:lvl1pPr>
          </a:lstStyle>
          <a:p>
            <a:pPr>
              <a:defRPr/>
            </a:pPr>
            <a:fld id="{373BE375-D4CB-4EA5-B323-E5F6ED0F29F0}" type="slidenum">
              <a:rPr lang="es-ES"/>
              <a:pPr>
                <a:defRPr/>
              </a:pPr>
              <a:t>‹#›</a:t>
            </a:fld>
            <a:endParaRPr lang="es-ES"/>
          </a:p>
        </p:txBody>
      </p:sp>
    </p:spTree>
    <p:extLst>
      <p:ext uri="{BB962C8B-B14F-4D97-AF65-F5344CB8AC3E}">
        <p14:creationId xmlns:p14="http://schemas.microsoft.com/office/powerpoint/2010/main" val="4229322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smtClean="0"/>
              <a:t>Haga clic para modificar el estilo de título del patrón</a:t>
            </a:r>
            <a:endParaRPr lang="en-US"/>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Rectangle 4"/>
          <p:cNvSpPr>
            <a:spLocks noGrp="1" noChangeArrowheads="1"/>
          </p:cNvSpPr>
          <p:nvPr>
            <p:ph type="dt" sz="half" idx="10"/>
          </p:nvPr>
        </p:nvSpPr>
        <p:spPr>
          <a:ln/>
        </p:spPr>
        <p:txBody>
          <a:bodyPr/>
          <a:lstStyle>
            <a:lvl1pPr>
              <a:defRPr/>
            </a:lvl1pPr>
          </a:lstStyle>
          <a:p>
            <a:pPr>
              <a:defRPr/>
            </a:pPr>
            <a:endParaRPr lang="es-ES"/>
          </a:p>
        </p:txBody>
      </p:sp>
      <p:sp>
        <p:nvSpPr>
          <p:cNvPr id="6" name="Rectangle 5"/>
          <p:cNvSpPr>
            <a:spLocks noGrp="1" noChangeArrowheads="1"/>
          </p:cNvSpPr>
          <p:nvPr>
            <p:ph type="ftr" sz="quarter" idx="11"/>
          </p:nvPr>
        </p:nvSpPr>
        <p:spPr>
          <a:ln/>
        </p:spPr>
        <p:txBody>
          <a:bodyPr/>
          <a:lstStyle>
            <a:lvl1pPr>
              <a:defRPr/>
            </a:lvl1pPr>
          </a:lstStyle>
          <a:p>
            <a:pPr>
              <a:defRPr/>
            </a:pPr>
            <a:endParaRPr lang="es-ES"/>
          </a:p>
        </p:txBody>
      </p:sp>
      <p:sp>
        <p:nvSpPr>
          <p:cNvPr id="7" name="Rectangle 6"/>
          <p:cNvSpPr>
            <a:spLocks noGrp="1" noChangeArrowheads="1"/>
          </p:cNvSpPr>
          <p:nvPr>
            <p:ph type="sldNum" sz="quarter" idx="12"/>
          </p:nvPr>
        </p:nvSpPr>
        <p:spPr>
          <a:ln/>
        </p:spPr>
        <p:txBody>
          <a:bodyPr/>
          <a:lstStyle>
            <a:lvl1pPr>
              <a:defRPr/>
            </a:lvl1pPr>
          </a:lstStyle>
          <a:p>
            <a:pPr>
              <a:defRPr/>
            </a:pPr>
            <a:fld id="{E6ED39CB-5269-4B11-B4DE-8BB72764D3DD}" type="slidenum">
              <a:rPr lang="es-ES"/>
              <a:pPr>
                <a:defRPr/>
              </a:pPr>
              <a:t>‹#›</a:t>
            </a:fld>
            <a:endParaRPr lang="es-ES"/>
          </a:p>
        </p:txBody>
      </p:sp>
    </p:spTree>
    <p:extLst>
      <p:ext uri="{BB962C8B-B14F-4D97-AF65-F5344CB8AC3E}">
        <p14:creationId xmlns:p14="http://schemas.microsoft.com/office/powerpoint/2010/main" val="5653426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smtClean="0"/>
              <a:t>Haga clic para modificar el estilo de título del patrón</a:t>
            </a:r>
            <a:endParaRPr lang="en-US"/>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Rectangle 4"/>
          <p:cNvSpPr>
            <a:spLocks noGrp="1" noChangeArrowheads="1"/>
          </p:cNvSpPr>
          <p:nvPr>
            <p:ph type="dt" sz="half" idx="10"/>
          </p:nvPr>
        </p:nvSpPr>
        <p:spPr>
          <a:ln/>
        </p:spPr>
        <p:txBody>
          <a:bodyPr/>
          <a:lstStyle>
            <a:lvl1pPr>
              <a:defRPr/>
            </a:lvl1pPr>
          </a:lstStyle>
          <a:p>
            <a:pPr>
              <a:defRPr/>
            </a:pPr>
            <a:endParaRPr lang="es-ES"/>
          </a:p>
        </p:txBody>
      </p:sp>
      <p:sp>
        <p:nvSpPr>
          <p:cNvPr id="6" name="Rectangle 5"/>
          <p:cNvSpPr>
            <a:spLocks noGrp="1" noChangeArrowheads="1"/>
          </p:cNvSpPr>
          <p:nvPr>
            <p:ph type="ftr" sz="quarter" idx="11"/>
          </p:nvPr>
        </p:nvSpPr>
        <p:spPr>
          <a:ln/>
        </p:spPr>
        <p:txBody>
          <a:bodyPr/>
          <a:lstStyle>
            <a:lvl1pPr>
              <a:defRPr/>
            </a:lvl1pPr>
          </a:lstStyle>
          <a:p>
            <a:pPr>
              <a:defRPr/>
            </a:pPr>
            <a:endParaRPr lang="es-ES"/>
          </a:p>
        </p:txBody>
      </p:sp>
      <p:sp>
        <p:nvSpPr>
          <p:cNvPr id="7" name="Rectangle 6"/>
          <p:cNvSpPr>
            <a:spLocks noGrp="1" noChangeArrowheads="1"/>
          </p:cNvSpPr>
          <p:nvPr>
            <p:ph type="sldNum" sz="quarter" idx="12"/>
          </p:nvPr>
        </p:nvSpPr>
        <p:spPr>
          <a:ln/>
        </p:spPr>
        <p:txBody>
          <a:bodyPr/>
          <a:lstStyle>
            <a:lvl1pPr>
              <a:defRPr/>
            </a:lvl1pPr>
          </a:lstStyle>
          <a:p>
            <a:pPr>
              <a:defRPr/>
            </a:pPr>
            <a:fld id="{723E73A6-C2B6-4EDF-9225-9A12667B2E28}" type="slidenum">
              <a:rPr lang="es-ES"/>
              <a:pPr>
                <a:defRPr/>
              </a:pPr>
              <a:t>‹#›</a:t>
            </a:fld>
            <a:endParaRPr lang="es-ES"/>
          </a:p>
        </p:txBody>
      </p:sp>
    </p:spTree>
    <p:extLst>
      <p:ext uri="{BB962C8B-B14F-4D97-AF65-F5344CB8AC3E}">
        <p14:creationId xmlns:p14="http://schemas.microsoft.com/office/powerpoint/2010/main" val="15571754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s-ES" smtClean="0"/>
              <a:t>Haga clic para cambiar el estilo de título	</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latin typeface="Arial" charset="0"/>
                <a:cs typeface="Arial" charset="0"/>
              </a:defRPr>
            </a:lvl1pPr>
          </a:lstStyle>
          <a:p>
            <a:pPr>
              <a:defRPr/>
            </a:pPr>
            <a:endParaRPr lang="es-ES"/>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latin typeface="Arial" charset="0"/>
                <a:cs typeface="Arial" charset="0"/>
              </a:defRPr>
            </a:lvl1pPr>
          </a:lstStyle>
          <a:p>
            <a:pPr>
              <a:defRPr/>
            </a:pPr>
            <a:endParaRPr lang="es-ES"/>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lvl1pPr>
          </a:lstStyle>
          <a:p>
            <a:pPr>
              <a:defRPr/>
            </a:pPr>
            <a:fld id="{6F9CFCAF-F5BE-4409-89A4-E230C448DEBF}" type="slidenum">
              <a:rPr lang="es-ES"/>
              <a:pPr>
                <a:defRPr/>
              </a:pPr>
              <a:t>‹#›</a:t>
            </a:fld>
            <a:endParaRPr lang="es-E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cs typeface="Arial" charset="0"/>
        </a:defRPr>
      </a:lvl2pPr>
      <a:lvl3pPr algn="ctr" rtl="0" eaLnBrk="0" fontAlgn="base" hangingPunct="0">
        <a:spcBef>
          <a:spcPct val="0"/>
        </a:spcBef>
        <a:spcAft>
          <a:spcPct val="0"/>
        </a:spcAft>
        <a:defRPr sz="4400">
          <a:solidFill>
            <a:schemeClr val="tx2"/>
          </a:solidFill>
          <a:latin typeface="Arial" charset="0"/>
          <a:cs typeface="Arial" charset="0"/>
        </a:defRPr>
      </a:lvl3pPr>
      <a:lvl4pPr algn="ctr" rtl="0" eaLnBrk="0" fontAlgn="base" hangingPunct="0">
        <a:spcBef>
          <a:spcPct val="0"/>
        </a:spcBef>
        <a:spcAft>
          <a:spcPct val="0"/>
        </a:spcAft>
        <a:defRPr sz="4400">
          <a:solidFill>
            <a:schemeClr val="tx2"/>
          </a:solidFill>
          <a:latin typeface="Arial" charset="0"/>
          <a:cs typeface="Arial" charset="0"/>
        </a:defRPr>
      </a:lvl4pPr>
      <a:lvl5pPr algn="ctr" rtl="0" eaLnBrk="0" fontAlgn="base" hangingPunct="0">
        <a:spcBef>
          <a:spcPct val="0"/>
        </a:spcBef>
        <a:spcAft>
          <a:spcPct val="0"/>
        </a:spcAft>
        <a:defRPr sz="4400">
          <a:solidFill>
            <a:schemeClr val="tx2"/>
          </a:solidFill>
          <a:latin typeface="Arial" charset="0"/>
          <a:cs typeface="Arial" charset="0"/>
        </a:defRPr>
      </a:lvl5pPr>
      <a:lvl6pPr marL="457200" algn="ctr" rtl="0" fontAlgn="base">
        <a:spcBef>
          <a:spcPct val="0"/>
        </a:spcBef>
        <a:spcAft>
          <a:spcPct val="0"/>
        </a:spcAft>
        <a:defRPr sz="4400">
          <a:solidFill>
            <a:schemeClr val="tx2"/>
          </a:solidFill>
          <a:latin typeface="Arial" charset="0"/>
          <a:cs typeface="Arial" charset="0"/>
        </a:defRPr>
      </a:lvl6pPr>
      <a:lvl7pPr marL="914400" algn="ctr" rtl="0" fontAlgn="base">
        <a:spcBef>
          <a:spcPct val="0"/>
        </a:spcBef>
        <a:spcAft>
          <a:spcPct val="0"/>
        </a:spcAft>
        <a:defRPr sz="4400">
          <a:solidFill>
            <a:schemeClr val="tx2"/>
          </a:solidFill>
          <a:latin typeface="Arial" charset="0"/>
          <a:cs typeface="Arial" charset="0"/>
        </a:defRPr>
      </a:lvl7pPr>
      <a:lvl8pPr marL="1371600" algn="ctr" rtl="0" fontAlgn="base">
        <a:spcBef>
          <a:spcPct val="0"/>
        </a:spcBef>
        <a:spcAft>
          <a:spcPct val="0"/>
        </a:spcAft>
        <a:defRPr sz="4400">
          <a:solidFill>
            <a:schemeClr val="tx2"/>
          </a:solidFill>
          <a:latin typeface="Arial" charset="0"/>
          <a:cs typeface="Arial" charset="0"/>
        </a:defRPr>
      </a:lvl8pPr>
      <a:lvl9pPr marL="1828800" algn="ctr" rtl="0" fontAlgn="base">
        <a:spcBef>
          <a:spcPct val="0"/>
        </a:spcBef>
        <a:spcAft>
          <a:spcPct val="0"/>
        </a:spcAft>
        <a:defRPr sz="4400">
          <a:solidFill>
            <a:schemeClr val="tx2"/>
          </a:solidFill>
          <a:latin typeface="Arial" charset="0"/>
          <a:cs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cs typeface="+mn-cs"/>
        </a:defRPr>
      </a:lvl2pPr>
      <a:lvl3pPr marL="1143000" indent="-228600" algn="l" rtl="0" eaLnBrk="0" fontAlgn="base" hangingPunct="0">
        <a:spcBef>
          <a:spcPct val="20000"/>
        </a:spcBef>
        <a:spcAft>
          <a:spcPct val="0"/>
        </a:spcAft>
        <a:buChar char="•"/>
        <a:defRPr sz="2400">
          <a:solidFill>
            <a:schemeClr val="tx1"/>
          </a:solidFill>
          <a:latin typeface="+mn-lt"/>
          <a:cs typeface="+mn-cs"/>
        </a:defRPr>
      </a:lvl3pPr>
      <a:lvl4pPr marL="1600200" indent="-228600" algn="l" rtl="0" eaLnBrk="0" fontAlgn="base" hangingPunct="0">
        <a:spcBef>
          <a:spcPct val="20000"/>
        </a:spcBef>
        <a:spcAft>
          <a:spcPct val="0"/>
        </a:spcAft>
        <a:buChar char="–"/>
        <a:defRPr sz="2000">
          <a:solidFill>
            <a:schemeClr val="tx1"/>
          </a:solidFill>
          <a:latin typeface="+mn-lt"/>
          <a:cs typeface="+mn-cs"/>
        </a:defRPr>
      </a:lvl4pPr>
      <a:lvl5pPr marL="2057400" indent="-228600" algn="l" rtl="0" eaLnBrk="0" fontAlgn="base" hangingPunct="0">
        <a:spcBef>
          <a:spcPct val="20000"/>
        </a:spcBef>
        <a:spcAft>
          <a:spcPct val="0"/>
        </a:spcAft>
        <a:buChar char="»"/>
        <a:defRPr sz="2000">
          <a:solidFill>
            <a:schemeClr val="tx1"/>
          </a:solidFill>
          <a:latin typeface="+mn-lt"/>
          <a:cs typeface="+mn-cs"/>
        </a:defRPr>
      </a:lvl5pPr>
      <a:lvl6pPr marL="2514600" indent="-228600" algn="l" rtl="0" fontAlgn="base">
        <a:spcBef>
          <a:spcPct val="20000"/>
        </a:spcBef>
        <a:spcAft>
          <a:spcPct val="0"/>
        </a:spcAft>
        <a:buChar char="»"/>
        <a:defRPr sz="2000">
          <a:solidFill>
            <a:schemeClr val="tx1"/>
          </a:solidFill>
          <a:latin typeface="+mn-lt"/>
          <a:cs typeface="+mn-cs"/>
        </a:defRPr>
      </a:lvl6pPr>
      <a:lvl7pPr marL="2971800" indent="-228600" algn="l" rtl="0" fontAlgn="base">
        <a:spcBef>
          <a:spcPct val="20000"/>
        </a:spcBef>
        <a:spcAft>
          <a:spcPct val="0"/>
        </a:spcAft>
        <a:buChar char="»"/>
        <a:defRPr sz="2000">
          <a:solidFill>
            <a:schemeClr val="tx1"/>
          </a:solidFill>
          <a:latin typeface="+mn-lt"/>
          <a:cs typeface="+mn-cs"/>
        </a:defRPr>
      </a:lvl7pPr>
      <a:lvl8pPr marL="3429000" indent="-228600" algn="l" rtl="0" fontAlgn="base">
        <a:spcBef>
          <a:spcPct val="20000"/>
        </a:spcBef>
        <a:spcAft>
          <a:spcPct val="0"/>
        </a:spcAft>
        <a:buChar char="»"/>
        <a:defRPr sz="2000">
          <a:solidFill>
            <a:schemeClr val="tx1"/>
          </a:solidFill>
          <a:latin typeface="+mn-lt"/>
          <a:cs typeface="+mn-cs"/>
        </a:defRPr>
      </a:lvl8pPr>
      <a:lvl9pPr marL="3886200" indent="-228600" algn="l" rtl="0" fontAlgn="base">
        <a:spcBef>
          <a:spcPct val="20000"/>
        </a:spcBef>
        <a:spcAft>
          <a:spcPct val="0"/>
        </a:spcAft>
        <a:buChar char="»"/>
        <a:defRPr sz="20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50" name="Rectangle 150"/>
          <p:cNvSpPr>
            <a:spLocks noGrp="1" noChangeArrowheads="1"/>
          </p:cNvSpPr>
          <p:nvPr>
            <p:ph type="ctrTitle"/>
          </p:nvPr>
        </p:nvSpPr>
        <p:spPr>
          <a:xfrm>
            <a:off x="1741488" y="5805488"/>
            <a:ext cx="5688012" cy="647700"/>
          </a:xfrm>
        </p:spPr>
        <p:txBody>
          <a:bodyPr/>
          <a:lstStyle/>
          <a:p>
            <a:r>
              <a:rPr lang="id-ID" sz="1600" b="1" dirty="0" smtClean="0">
                <a:solidFill>
                  <a:schemeClr val="tx1"/>
                </a:solidFill>
              </a:rPr>
              <a:t>SEKOLAH TINGGI</a:t>
            </a:r>
            <a:r>
              <a:rPr lang="id-ID" sz="1600" dirty="0" smtClean="0">
                <a:solidFill>
                  <a:schemeClr val="tx1"/>
                </a:solidFill>
              </a:rPr>
              <a:t/>
            </a:r>
            <a:br>
              <a:rPr lang="id-ID" sz="1600" dirty="0" smtClean="0">
                <a:solidFill>
                  <a:schemeClr val="tx1"/>
                </a:solidFill>
              </a:rPr>
            </a:br>
            <a:r>
              <a:rPr lang="id-ID" sz="1600" b="1" dirty="0" smtClean="0">
                <a:solidFill>
                  <a:schemeClr val="tx1"/>
                </a:solidFill>
              </a:rPr>
              <a:t>MANAJEMEN INFORMATIKA DAN TEKNIK KOMPUTER</a:t>
            </a:r>
            <a:r>
              <a:rPr lang="id-ID" sz="1600" dirty="0" smtClean="0">
                <a:solidFill>
                  <a:schemeClr val="tx1"/>
                </a:solidFill>
              </a:rPr>
              <a:t/>
            </a:r>
            <a:br>
              <a:rPr lang="id-ID" sz="1600" dirty="0" smtClean="0">
                <a:solidFill>
                  <a:schemeClr val="tx1"/>
                </a:solidFill>
              </a:rPr>
            </a:br>
            <a:r>
              <a:rPr lang="id-ID" sz="1600" b="1" dirty="0" smtClean="0">
                <a:solidFill>
                  <a:schemeClr val="tx1"/>
                </a:solidFill>
              </a:rPr>
              <a:t>(STMIK) STIKOM BALI</a:t>
            </a:r>
            <a:r>
              <a:rPr lang="id-ID" sz="1600" dirty="0" smtClean="0">
                <a:solidFill>
                  <a:schemeClr val="tx1"/>
                </a:solidFill>
              </a:rPr>
              <a:t/>
            </a:r>
            <a:br>
              <a:rPr lang="id-ID" sz="1600" dirty="0" smtClean="0">
                <a:solidFill>
                  <a:schemeClr val="tx1"/>
                </a:solidFill>
              </a:rPr>
            </a:br>
            <a:r>
              <a:rPr lang="id-ID" sz="1600" b="1" dirty="0" smtClean="0">
                <a:solidFill>
                  <a:schemeClr val="tx1"/>
                </a:solidFill>
              </a:rPr>
              <a:t>2017</a:t>
            </a:r>
            <a:endParaRPr lang="es-ES" sz="1600" dirty="0" smtClean="0">
              <a:solidFill>
                <a:schemeClr val="tx1"/>
              </a:solidFill>
            </a:endParaRPr>
          </a:p>
        </p:txBody>
      </p:sp>
      <p:sp>
        <p:nvSpPr>
          <p:cNvPr id="6" name="Rectangle 150"/>
          <p:cNvSpPr txBox="1">
            <a:spLocks noChangeArrowheads="1"/>
          </p:cNvSpPr>
          <p:nvPr/>
        </p:nvSpPr>
        <p:spPr bwMode="auto">
          <a:xfrm>
            <a:off x="1044575" y="477838"/>
            <a:ext cx="7054850" cy="647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cs typeface="Arial" charset="0"/>
              </a:defRPr>
            </a:lvl2pPr>
            <a:lvl3pPr algn="ctr" rtl="0" eaLnBrk="0" fontAlgn="base" hangingPunct="0">
              <a:spcBef>
                <a:spcPct val="0"/>
              </a:spcBef>
              <a:spcAft>
                <a:spcPct val="0"/>
              </a:spcAft>
              <a:defRPr sz="4400">
                <a:solidFill>
                  <a:schemeClr val="tx2"/>
                </a:solidFill>
                <a:latin typeface="Arial" charset="0"/>
                <a:cs typeface="Arial" charset="0"/>
              </a:defRPr>
            </a:lvl3pPr>
            <a:lvl4pPr algn="ctr" rtl="0" eaLnBrk="0" fontAlgn="base" hangingPunct="0">
              <a:spcBef>
                <a:spcPct val="0"/>
              </a:spcBef>
              <a:spcAft>
                <a:spcPct val="0"/>
              </a:spcAft>
              <a:defRPr sz="4400">
                <a:solidFill>
                  <a:schemeClr val="tx2"/>
                </a:solidFill>
                <a:latin typeface="Arial" charset="0"/>
                <a:cs typeface="Arial" charset="0"/>
              </a:defRPr>
            </a:lvl4pPr>
            <a:lvl5pPr algn="ctr" rtl="0" eaLnBrk="0" fontAlgn="base" hangingPunct="0">
              <a:spcBef>
                <a:spcPct val="0"/>
              </a:spcBef>
              <a:spcAft>
                <a:spcPct val="0"/>
              </a:spcAft>
              <a:defRPr sz="4400">
                <a:solidFill>
                  <a:schemeClr val="tx2"/>
                </a:solidFill>
                <a:latin typeface="Arial" charset="0"/>
                <a:cs typeface="Arial" charset="0"/>
              </a:defRPr>
            </a:lvl5pPr>
            <a:lvl6pPr marL="457200" algn="ctr" rtl="0" fontAlgn="base">
              <a:spcBef>
                <a:spcPct val="0"/>
              </a:spcBef>
              <a:spcAft>
                <a:spcPct val="0"/>
              </a:spcAft>
              <a:defRPr sz="4400">
                <a:solidFill>
                  <a:schemeClr val="tx2"/>
                </a:solidFill>
                <a:latin typeface="Arial" charset="0"/>
                <a:cs typeface="Arial" charset="0"/>
              </a:defRPr>
            </a:lvl6pPr>
            <a:lvl7pPr marL="914400" algn="ctr" rtl="0" fontAlgn="base">
              <a:spcBef>
                <a:spcPct val="0"/>
              </a:spcBef>
              <a:spcAft>
                <a:spcPct val="0"/>
              </a:spcAft>
              <a:defRPr sz="4400">
                <a:solidFill>
                  <a:schemeClr val="tx2"/>
                </a:solidFill>
                <a:latin typeface="Arial" charset="0"/>
                <a:cs typeface="Arial" charset="0"/>
              </a:defRPr>
            </a:lvl7pPr>
            <a:lvl8pPr marL="1371600" algn="ctr" rtl="0" fontAlgn="base">
              <a:spcBef>
                <a:spcPct val="0"/>
              </a:spcBef>
              <a:spcAft>
                <a:spcPct val="0"/>
              </a:spcAft>
              <a:defRPr sz="4400">
                <a:solidFill>
                  <a:schemeClr val="tx2"/>
                </a:solidFill>
                <a:latin typeface="Arial" charset="0"/>
                <a:cs typeface="Arial" charset="0"/>
              </a:defRPr>
            </a:lvl8pPr>
            <a:lvl9pPr marL="1828800" algn="ctr" rtl="0" fontAlgn="base">
              <a:spcBef>
                <a:spcPct val="0"/>
              </a:spcBef>
              <a:spcAft>
                <a:spcPct val="0"/>
              </a:spcAft>
              <a:defRPr sz="4400">
                <a:solidFill>
                  <a:schemeClr val="tx2"/>
                </a:solidFill>
                <a:latin typeface="Arial" charset="0"/>
                <a:cs typeface="Arial" charset="0"/>
              </a:defRPr>
            </a:lvl9pPr>
          </a:lstStyle>
          <a:p>
            <a:pPr>
              <a:defRPr/>
            </a:pPr>
            <a:r>
              <a:rPr lang="id-ID" sz="2000" b="1" dirty="0">
                <a:solidFill>
                  <a:schemeClr val="tx1"/>
                </a:solidFill>
                <a:latin typeface="+mn-lt"/>
              </a:rPr>
              <a:t>SISTEM INFORMASI EKSEKUTIF PADA KANTOR DESA KESIMAN KERTALANGU BERBASIS WEB</a:t>
            </a:r>
            <a:endParaRPr lang="id-ID" sz="2000" dirty="0">
              <a:solidFill>
                <a:schemeClr val="tx1"/>
              </a:solidFill>
              <a:latin typeface="+mn-lt"/>
            </a:endParaRPr>
          </a:p>
        </p:txBody>
      </p:sp>
      <p:sp>
        <p:nvSpPr>
          <p:cNvPr id="7" name="Rectangle 150"/>
          <p:cNvSpPr txBox="1">
            <a:spLocks noChangeArrowheads="1"/>
          </p:cNvSpPr>
          <p:nvPr/>
        </p:nvSpPr>
        <p:spPr bwMode="auto">
          <a:xfrm>
            <a:off x="1039813" y="1341438"/>
            <a:ext cx="7056437" cy="647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cs typeface="Arial" charset="0"/>
              </a:defRPr>
            </a:lvl2pPr>
            <a:lvl3pPr algn="ctr" rtl="0" eaLnBrk="0" fontAlgn="base" hangingPunct="0">
              <a:spcBef>
                <a:spcPct val="0"/>
              </a:spcBef>
              <a:spcAft>
                <a:spcPct val="0"/>
              </a:spcAft>
              <a:defRPr sz="4400">
                <a:solidFill>
                  <a:schemeClr val="tx2"/>
                </a:solidFill>
                <a:latin typeface="Arial" charset="0"/>
                <a:cs typeface="Arial" charset="0"/>
              </a:defRPr>
            </a:lvl3pPr>
            <a:lvl4pPr algn="ctr" rtl="0" eaLnBrk="0" fontAlgn="base" hangingPunct="0">
              <a:spcBef>
                <a:spcPct val="0"/>
              </a:spcBef>
              <a:spcAft>
                <a:spcPct val="0"/>
              </a:spcAft>
              <a:defRPr sz="4400">
                <a:solidFill>
                  <a:schemeClr val="tx2"/>
                </a:solidFill>
                <a:latin typeface="Arial" charset="0"/>
                <a:cs typeface="Arial" charset="0"/>
              </a:defRPr>
            </a:lvl4pPr>
            <a:lvl5pPr algn="ctr" rtl="0" eaLnBrk="0" fontAlgn="base" hangingPunct="0">
              <a:spcBef>
                <a:spcPct val="0"/>
              </a:spcBef>
              <a:spcAft>
                <a:spcPct val="0"/>
              </a:spcAft>
              <a:defRPr sz="4400">
                <a:solidFill>
                  <a:schemeClr val="tx2"/>
                </a:solidFill>
                <a:latin typeface="Arial" charset="0"/>
                <a:cs typeface="Arial" charset="0"/>
              </a:defRPr>
            </a:lvl5pPr>
            <a:lvl6pPr marL="457200" algn="ctr" rtl="0" fontAlgn="base">
              <a:spcBef>
                <a:spcPct val="0"/>
              </a:spcBef>
              <a:spcAft>
                <a:spcPct val="0"/>
              </a:spcAft>
              <a:defRPr sz="4400">
                <a:solidFill>
                  <a:schemeClr val="tx2"/>
                </a:solidFill>
                <a:latin typeface="Arial" charset="0"/>
                <a:cs typeface="Arial" charset="0"/>
              </a:defRPr>
            </a:lvl6pPr>
            <a:lvl7pPr marL="914400" algn="ctr" rtl="0" fontAlgn="base">
              <a:spcBef>
                <a:spcPct val="0"/>
              </a:spcBef>
              <a:spcAft>
                <a:spcPct val="0"/>
              </a:spcAft>
              <a:defRPr sz="4400">
                <a:solidFill>
                  <a:schemeClr val="tx2"/>
                </a:solidFill>
                <a:latin typeface="Arial" charset="0"/>
                <a:cs typeface="Arial" charset="0"/>
              </a:defRPr>
            </a:lvl7pPr>
            <a:lvl8pPr marL="1371600" algn="ctr" rtl="0" fontAlgn="base">
              <a:spcBef>
                <a:spcPct val="0"/>
              </a:spcBef>
              <a:spcAft>
                <a:spcPct val="0"/>
              </a:spcAft>
              <a:defRPr sz="4400">
                <a:solidFill>
                  <a:schemeClr val="tx2"/>
                </a:solidFill>
                <a:latin typeface="Arial" charset="0"/>
                <a:cs typeface="Arial" charset="0"/>
              </a:defRPr>
            </a:lvl8pPr>
            <a:lvl9pPr marL="1828800" algn="ctr" rtl="0" fontAlgn="base">
              <a:spcBef>
                <a:spcPct val="0"/>
              </a:spcBef>
              <a:spcAft>
                <a:spcPct val="0"/>
              </a:spcAft>
              <a:defRPr sz="4400">
                <a:solidFill>
                  <a:schemeClr val="tx2"/>
                </a:solidFill>
                <a:latin typeface="Arial" charset="0"/>
                <a:cs typeface="Arial" charset="0"/>
              </a:defRPr>
            </a:lvl9pPr>
          </a:lstStyle>
          <a:p>
            <a:pPr>
              <a:defRPr/>
            </a:pPr>
            <a:r>
              <a:rPr lang="id-ID" sz="1400" b="1" dirty="0" smtClean="0">
                <a:solidFill>
                  <a:schemeClr val="tx1"/>
                </a:solidFill>
                <a:latin typeface="+mn-lt"/>
              </a:rPr>
              <a:t>SKRIPSI</a:t>
            </a:r>
            <a:endParaRPr lang="id-ID" sz="1400" dirty="0">
              <a:solidFill>
                <a:schemeClr val="tx1"/>
              </a:solidFill>
              <a:latin typeface="+mn-lt"/>
            </a:endParaRPr>
          </a:p>
        </p:txBody>
      </p:sp>
      <p:sp>
        <p:nvSpPr>
          <p:cNvPr id="9" name="Rectangle 150"/>
          <p:cNvSpPr txBox="1">
            <a:spLocks noChangeArrowheads="1"/>
          </p:cNvSpPr>
          <p:nvPr/>
        </p:nvSpPr>
        <p:spPr bwMode="auto">
          <a:xfrm>
            <a:off x="1835150" y="3500438"/>
            <a:ext cx="5689600" cy="1800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cs typeface="Arial" charset="0"/>
              </a:defRPr>
            </a:lvl2pPr>
            <a:lvl3pPr algn="ctr" rtl="0" eaLnBrk="0" fontAlgn="base" hangingPunct="0">
              <a:spcBef>
                <a:spcPct val="0"/>
              </a:spcBef>
              <a:spcAft>
                <a:spcPct val="0"/>
              </a:spcAft>
              <a:defRPr sz="4400">
                <a:solidFill>
                  <a:schemeClr val="tx2"/>
                </a:solidFill>
                <a:latin typeface="Arial" charset="0"/>
                <a:cs typeface="Arial" charset="0"/>
              </a:defRPr>
            </a:lvl3pPr>
            <a:lvl4pPr algn="ctr" rtl="0" eaLnBrk="0" fontAlgn="base" hangingPunct="0">
              <a:spcBef>
                <a:spcPct val="0"/>
              </a:spcBef>
              <a:spcAft>
                <a:spcPct val="0"/>
              </a:spcAft>
              <a:defRPr sz="4400">
                <a:solidFill>
                  <a:schemeClr val="tx2"/>
                </a:solidFill>
                <a:latin typeface="Arial" charset="0"/>
                <a:cs typeface="Arial" charset="0"/>
              </a:defRPr>
            </a:lvl4pPr>
            <a:lvl5pPr algn="ctr" rtl="0" eaLnBrk="0" fontAlgn="base" hangingPunct="0">
              <a:spcBef>
                <a:spcPct val="0"/>
              </a:spcBef>
              <a:spcAft>
                <a:spcPct val="0"/>
              </a:spcAft>
              <a:defRPr sz="4400">
                <a:solidFill>
                  <a:schemeClr val="tx2"/>
                </a:solidFill>
                <a:latin typeface="Arial" charset="0"/>
                <a:cs typeface="Arial" charset="0"/>
              </a:defRPr>
            </a:lvl5pPr>
            <a:lvl6pPr marL="457200" algn="ctr" rtl="0" fontAlgn="base">
              <a:spcBef>
                <a:spcPct val="0"/>
              </a:spcBef>
              <a:spcAft>
                <a:spcPct val="0"/>
              </a:spcAft>
              <a:defRPr sz="4400">
                <a:solidFill>
                  <a:schemeClr val="tx2"/>
                </a:solidFill>
                <a:latin typeface="Arial" charset="0"/>
                <a:cs typeface="Arial" charset="0"/>
              </a:defRPr>
            </a:lvl6pPr>
            <a:lvl7pPr marL="914400" algn="ctr" rtl="0" fontAlgn="base">
              <a:spcBef>
                <a:spcPct val="0"/>
              </a:spcBef>
              <a:spcAft>
                <a:spcPct val="0"/>
              </a:spcAft>
              <a:defRPr sz="4400">
                <a:solidFill>
                  <a:schemeClr val="tx2"/>
                </a:solidFill>
                <a:latin typeface="Arial" charset="0"/>
                <a:cs typeface="Arial" charset="0"/>
              </a:defRPr>
            </a:lvl7pPr>
            <a:lvl8pPr marL="1371600" algn="ctr" rtl="0" fontAlgn="base">
              <a:spcBef>
                <a:spcPct val="0"/>
              </a:spcBef>
              <a:spcAft>
                <a:spcPct val="0"/>
              </a:spcAft>
              <a:defRPr sz="4400">
                <a:solidFill>
                  <a:schemeClr val="tx2"/>
                </a:solidFill>
                <a:latin typeface="Arial" charset="0"/>
                <a:cs typeface="Arial" charset="0"/>
              </a:defRPr>
            </a:lvl8pPr>
            <a:lvl9pPr marL="1828800" algn="ctr" rtl="0" fontAlgn="base">
              <a:spcBef>
                <a:spcPct val="0"/>
              </a:spcBef>
              <a:spcAft>
                <a:spcPct val="0"/>
              </a:spcAft>
              <a:defRPr sz="4400">
                <a:solidFill>
                  <a:schemeClr val="tx2"/>
                </a:solidFill>
                <a:latin typeface="Arial" charset="0"/>
                <a:cs typeface="Arial" charset="0"/>
              </a:defRPr>
            </a:lvl9pPr>
          </a:lstStyle>
          <a:p>
            <a:pPr algn="l">
              <a:defRPr/>
            </a:pPr>
            <a:r>
              <a:rPr lang="id-ID" sz="1400" b="1" dirty="0" smtClean="0">
                <a:solidFill>
                  <a:schemeClr val="tx1"/>
                </a:solidFill>
              </a:rPr>
              <a:t>		            Oleh :</a:t>
            </a:r>
          </a:p>
          <a:p>
            <a:pPr>
              <a:defRPr/>
            </a:pPr>
            <a:endParaRPr lang="id-ID" sz="1400" dirty="0" smtClean="0">
              <a:solidFill>
                <a:schemeClr val="tx1"/>
              </a:solidFill>
            </a:endParaRPr>
          </a:p>
          <a:p>
            <a:pPr algn="l">
              <a:defRPr/>
            </a:pPr>
            <a:r>
              <a:rPr lang="id-ID" sz="1400" b="1" dirty="0" smtClean="0">
                <a:solidFill>
                  <a:schemeClr val="tx1"/>
                </a:solidFill>
              </a:rPr>
              <a:t>NIM			: 130030519</a:t>
            </a:r>
            <a:endParaRPr lang="id-ID" sz="1400" dirty="0" smtClean="0">
              <a:solidFill>
                <a:schemeClr val="tx1"/>
              </a:solidFill>
            </a:endParaRPr>
          </a:p>
          <a:p>
            <a:pPr algn="l">
              <a:defRPr/>
            </a:pPr>
            <a:r>
              <a:rPr lang="id-ID" sz="1400" b="1" dirty="0" smtClean="0">
                <a:solidFill>
                  <a:schemeClr val="tx1"/>
                </a:solidFill>
              </a:rPr>
              <a:t>NAMA</a:t>
            </a:r>
            <a:r>
              <a:rPr lang="id-ID" sz="1400" b="1" dirty="0">
                <a:solidFill>
                  <a:schemeClr val="tx1"/>
                </a:solidFill>
              </a:rPr>
              <a:t>			: I MADE ARMANALA </a:t>
            </a:r>
            <a:r>
              <a:rPr lang="id-ID" sz="1400" b="1" dirty="0" smtClean="0">
                <a:solidFill>
                  <a:schemeClr val="tx1"/>
                </a:solidFill>
              </a:rPr>
              <a:t>TANGKAS</a:t>
            </a:r>
            <a:endParaRPr lang="id-ID" sz="1400" dirty="0">
              <a:solidFill>
                <a:schemeClr val="tx1"/>
              </a:solidFill>
            </a:endParaRPr>
          </a:p>
          <a:p>
            <a:pPr algn="l">
              <a:defRPr/>
            </a:pPr>
            <a:r>
              <a:rPr lang="id-ID" sz="1400" b="1" dirty="0" smtClean="0">
                <a:solidFill>
                  <a:schemeClr val="tx1"/>
                </a:solidFill>
              </a:rPr>
              <a:t>JENJANG </a:t>
            </a:r>
            <a:r>
              <a:rPr lang="id-ID" sz="1400" b="1" dirty="0">
                <a:solidFill>
                  <a:schemeClr val="tx1"/>
                </a:solidFill>
              </a:rPr>
              <a:t>STUDI	</a:t>
            </a:r>
            <a:r>
              <a:rPr lang="id-ID" sz="1400" b="1" dirty="0" smtClean="0">
                <a:solidFill>
                  <a:schemeClr val="tx1"/>
                </a:solidFill>
              </a:rPr>
              <a:t>	: </a:t>
            </a:r>
            <a:r>
              <a:rPr lang="id-ID" sz="1400" b="1" dirty="0">
                <a:solidFill>
                  <a:schemeClr val="tx1"/>
                </a:solidFill>
              </a:rPr>
              <a:t>STRATA SATU (</a:t>
            </a:r>
            <a:r>
              <a:rPr lang="id-ID" sz="1400" b="1" dirty="0" smtClean="0">
                <a:solidFill>
                  <a:schemeClr val="tx1"/>
                </a:solidFill>
              </a:rPr>
              <a:t>S1)</a:t>
            </a:r>
            <a:endParaRPr lang="id-ID" sz="1400" dirty="0">
              <a:solidFill>
                <a:schemeClr val="tx1"/>
              </a:solidFill>
            </a:endParaRPr>
          </a:p>
          <a:p>
            <a:pPr algn="l">
              <a:defRPr/>
            </a:pPr>
            <a:r>
              <a:rPr lang="id-ID" sz="1400" b="1" dirty="0" smtClean="0">
                <a:solidFill>
                  <a:schemeClr val="tx1"/>
                </a:solidFill>
              </a:rPr>
              <a:t>PRORAM </a:t>
            </a:r>
            <a:r>
              <a:rPr lang="id-ID" sz="1400" b="1" dirty="0">
                <a:solidFill>
                  <a:schemeClr val="tx1"/>
                </a:solidFill>
              </a:rPr>
              <a:t>STUDI	</a:t>
            </a:r>
            <a:r>
              <a:rPr lang="id-ID" sz="1400" b="1" dirty="0" smtClean="0">
                <a:solidFill>
                  <a:schemeClr val="tx1"/>
                </a:solidFill>
              </a:rPr>
              <a:t>	: </a:t>
            </a:r>
            <a:r>
              <a:rPr lang="id-ID" sz="1400" b="1" dirty="0">
                <a:solidFill>
                  <a:schemeClr val="tx1"/>
                </a:solidFill>
              </a:rPr>
              <a:t>SISTEM INFORMASI</a:t>
            </a:r>
            <a:endParaRPr lang="id-ID" sz="1400" dirty="0">
              <a:solidFill>
                <a:schemeClr val="tx1"/>
              </a:solidFill>
              <a:latin typeface="+mn-lt"/>
            </a:endParaRPr>
          </a:p>
        </p:txBody>
      </p:sp>
      <p:pic>
        <p:nvPicPr>
          <p:cNvPr id="2054"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948113" y="1957388"/>
            <a:ext cx="1274762" cy="1649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Rectangle 3"/>
          <p:cNvSpPr>
            <a:spLocks noGrp="1" noChangeArrowheads="1"/>
          </p:cNvSpPr>
          <p:nvPr>
            <p:ph type="body" idx="1"/>
          </p:nvPr>
        </p:nvSpPr>
        <p:spPr>
          <a:xfrm>
            <a:off x="457200" y="549275"/>
            <a:ext cx="8229600" cy="5576888"/>
          </a:xfrm>
        </p:spPr>
        <p:txBody>
          <a:bodyPr/>
          <a:lstStyle/>
          <a:p>
            <a:pPr marL="0" indent="0">
              <a:buFontTx/>
              <a:buAutoNum type="arabicPeriod" startAt="6"/>
            </a:pPr>
            <a:r>
              <a:rPr lang="id-ID" sz="1600" smtClean="0"/>
              <a:t>Hak akses pengguna dijelaskan pada tabel</a:t>
            </a:r>
            <a:endParaRPr lang="id-ID" sz="1600" i="1" smtClean="0"/>
          </a:p>
        </p:txBody>
      </p:sp>
      <p:graphicFrame>
        <p:nvGraphicFramePr>
          <p:cNvPr id="5" name="Table 4"/>
          <p:cNvGraphicFramePr>
            <a:graphicFrameLocks noGrp="1"/>
          </p:cNvGraphicFramePr>
          <p:nvPr>
            <p:extLst>
              <p:ext uri="{D42A27DB-BD31-4B8C-83A1-F6EECF244321}">
                <p14:modId xmlns:p14="http://schemas.microsoft.com/office/powerpoint/2010/main" val="646580428"/>
              </p:ext>
            </p:extLst>
          </p:nvPr>
        </p:nvGraphicFramePr>
        <p:xfrm>
          <a:off x="1258888" y="1628775"/>
          <a:ext cx="6626225" cy="4271964"/>
        </p:xfrm>
        <a:graphic>
          <a:graphicData uri="http://schemas.openxmlformats.org/drawingml/2006/table">
            <a:tbl>
              <a:tblPr firstRow="1" firstCol="1" bandRow="1">
                <a:tableStyleId>{5C22544A-7EE6-4342-B048-85BDC9FD1C3A}</a:tableStyleId>
              </a:tblPr>
              <a:tblGrid>
                <a:gridCol w="956639"/>
                <a:gridCol w="1780280"/>
                <a:gridCol w="3889306"/>
              </a:tblGrid>
              <a:tr h="460646">
                <a:tc>
                  <a:txBody>
                    <a:bodyPr/>
                    <a:lstStyle/>
                    <a:p>
                      <a:pPr marL="457200">
                        <a:lnSpc>
                          <a:spcPct val="150000"/>
                        </a:lnSpc>
                        <a:spcAft>
                          <a:spcPts val="0"/>
                        </a:spcAft>
                      </a:pPr>
                      <a:r>
                        <a:rPr lang="id-ID" sz="1100" dirty="0">
                          <a:solidFill>
                            <a:schemeClr val="tx1"/>
                          </a:solidFill>
                          <a:effectLst/>
                        </a:rPr>
                        <a:t>No.</a:t>
                      </a:r>
                      <a:endParaRPr lang="id-ID"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457200">
                        <a:lnSpc>
                          <a:spcPct val="150000"/>
                        </a:lnSpc>
                        <a:spcAft>
                          <a:spcPts val="0"/>
                        </a:spcAft>
                      </a:pPr>
                      <a:r>
                        <a:rPr lang="id-ID" sz="1100">
                          <a:solidFill>
                            <a:schemeClr val="tx1"/>
                          </a:solidFill>
                          <a:effectLst/>
                        </a:rPr>
                        <a:t>User</a:t>
                      </a:r>
                      <a:endParaRPr lang="id-ID" sz="1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457200">
                        <a:lnSpc>
                          <a:spcPct val="150000"/>
                        </a:lnSpc>
                        <a:spcAft>
                          <a:spcPts val="0"/>
                        </a:spcAft>
                      </a:pPr>
                      <a:r>
                        <a:rPr lang="id-ID" sz="1100">
                          <a:solidFill>
                            <a:schemeClr val="tx1"/>
                          </a:solidFill>
                          <a:effectLst/>
                        </a:rPr>
                        <a:t>Hak Akses</a:t>
                      </a:r>
                      <a:endParaRPr lang="id-ID" sz="1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r>
              <a:tr h="1429244">
                <a:tc>
                  <a:txBody>
                    <a:bodyPr/>
                    <a:lstStyle/>
                    <a:p>
                      <a:pPr marL="457200">
                        <a:lnSpc>
                          <a:spcPct val="150000"/>
                        </a:lnSpc>
                        <a:spcAft>
                          <a:spcPts val="0"/>
                        </a:spcAft>
                      </a:pPr>
                      <a:r>
                        <a:rPr lang="id-ID" sz="1100" dirty="0">
                          <a:solidFill>
                            <a:schemeClr val="tx1"/>
                          </a:solidFill>
                          <a:effectLst/>
                        </a:rPr>
                        <a:t>1</a:t>
                      </a:r>
                      <a:endParaRPr lang="id-ID"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457200">
                        <a:lnSpc>
                          <a:spcPct val="150000"/>
                        </a:lnSpc>
                        <a:spcAft>
                          <a:spcPts val="0"/>
                        </a:spcAft>
                      </a:pPr>
                      <a:r>
                        <a:rPr lang="id-ID" sz="1100" dirty="0">
                          <a:solidFill>
                            <a:schemeClr val="tx1"/>
                          </a:solidFill>
                          <a:effectLst/>
                        </a:rPr>
                        <a:t>Kepala Desa</a:t>
                      </a:r>
                      <a:endParaRPr lang="id-ID"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342900" lvl="0" indent="-342900">
                        <a:lnSpc>
                          <a:spcPct val="150000"/>
                        </a:lnSpc>
                        <a:spcAft>
                          <a:spcPts val="0"/>
                        </a:spcAft>
                        <a:buFont typeface="+mj-lt"/>
                        <a:buAutoNum type="arabicPeriod"/>
                      </a:pPr>
                      <a:r>
                        <a:rPr lang="id-ID" sz="1100">
                          <a:solidFill>
                            <a:schemeClr val="tx1"/>
                          </a:solidFill>
                          <a:effectLst/>
                        </a:rPr>
                        <a:t>Melakukan login</a:t>
                      </a:r>
                    </a:p>
                    <a:p>
                      <a:pPr marL="342900" lvl="0" indent="-342900">
                        <a:lnSpc>
                          <a:spcPct val="150000"/>
                        </a:lnSpc>
                        <a:spcAft>
                          <a:spcPts val="0"/>
                        </a:spcAft>
                        <a:buFont typeface="+mj-lt"/>
                        <a:buAutoNum type="arabicPeriod"/>
                      </a:pPr>
                      <a:r>
                        <a:rPr lang="id-ID" sz="1100">
                          <a:solidFill>
                            <a:schemeClr val="tx1"/>
                          </a:solidFill>
                          <a:effectLst/>
                        </a:rPr>
                        <a:t>Melihat informasi kependudukan</a:t>
                      </a:r>
                    </a:p>
                    <a:p>
                      <a:pPr marL="342900" lvl="0" indent="-342900">
                        <a:lnSpc>
                          <a:spcPct val="150000"/>
                        </a:lnSpc>
                        <a:spcAft>
                          <a:spcPts val="0"/>
                        </a:spcAft>
                        <a:buFont typeface="+mj-lt"/>
                        <a:buAutoNum type="arabicPeriod"/>
                      </a:pPr>
                      <a:r>
                        <a:rPr lang="id-ID" sz="1100">
                          <a:solidFill>
                            <a:schemeClr val="tx1"/>
                          </a:solidFill>
                          <a:effectLst/>
                        </a:rPr>
                        <a:t>Melihat informasi keadaan sosial Desa</a:t>
                      </a:r>
                    </a:p>
                    <a:p>
                      <a:pPr marL="342900" lvl="0" indent="-342900">
                        <a:lnSpc>
                          <a:spcPct val="150000"/>
                        </a:lnSpc>
                        <a:spcAft>
                          <a:spcPts val="0"/>
                        </a:spcAft>
                        <a:buFont typeface="+mj-lt"/>
                        <a:buAutoNum type="arabicPeriod"/>
                      </a:pPr>
                      <a:r>
                        <a:rPr lang="id-ID" sz="1100">
                          <a:solidFill>
                            <a:schemeClr val="tx1"/>
                          </a:solidFill>
                          <a:effectLst/>
                        </a:rPr>
                        <a:t>Melihat informasi organisasi</a:t>
                      </a:r>
                    </a:p>
                    <a:p>
                      <a:pPr marL="342900" lvl="0" indent="-342900">
                        <a:lnSpc>
                          <a:spcPct val="150000"/>
                        </a:lnSpc>
                        <a:spcAft>
                          <a:spcPts val="0"/>
                        </a:spcAft>
                        <a:buFont typeface="+mj-lt"/>
                        <a:buAutoNum type="arabicPeriod"/>
                      </a:pPr>
                      <a:r>
                        <a:rPr lang="id-ID" sz="1100">
                          <a:solidFill>
                            <a:schemeClr val="tx1"/>
                          </a:solidFill>
                          <a:effectLst/>
                        </a:rPr>
                        <a:t>Melihat informasi event</a:t>
                      </a:r>
                      <a:endParaRPr lang="id-ID" sz="1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r>
              <a:tr h="1191037">
                <a:tc>
                  <a:txBody>
                    <a:bodyPr/>
                    <a:lstStyle/>
                    <a:p>
                      <a:pPr marL="457200">
                        <a:lnSpc>
                          <a:spcPct val="150000"/>
                        </a:lnSpc>
                        <a:spcAft>
                          <a:spcPts val="0"/>
                        </a:spcAft>
                      </a:pPr>
                      <a:r>
                        <a:rPr lang="id-ID" sz="1100">
                          <a:solidFill>
                            <a:schemeClr val="tx1"/>
                          </a:solidFill>
                          <a:effectLst/>
                        </a:rPr>
                        <a:t>2</a:t>
                      </a:r>
                      <a:endParaRPr lang="id-ID" sz="1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457200">
                        <a:lnSpc>
                          <a:spcPct val="150000"/>
                        </a:lnSpc>
                        <a:spcAft>
                          <a:spcPts val="0"/>
                        </a:spcAft>
                      </a:pPr>
                      <a:r>
                        <a:rPr lang="id-ID" sz="1100">
                          <a:solidFill>
                            <a:schemeClr val="tx1"/>
                          </a:solidFill>
                          <a:effectLst/>
                        </a:rPr>
                        <a:t>Admin / Petugas</a:t>
                      </a:r>
                      <a:endParaRPr lang="id-ID" sz="1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342900" lvl="0" indent="-342900">
                        <a:lnSpc>
                          <a:spcPct val="150000"/>
                        </a:lnSpc>
                        <a:spcAft>
                          <a:spcPts val="0"/>
                        </a:spcAft>
                        <a:buFont typeface="+mj-lt"/>
                        <a:buAutoNum type="arabicPeriod"/>
                      </a:pPr>
                      <a:r>
                        <a:rPr lang="id-ID" sz="1100">
                          <a:solidFill>
                            <a:schemeClr val="tx1"/>
                          </a:solidFill>
                          <a:effectLst/>
                        </a:rPr>
                        <a:t>Melakukan login</a:t>
                      </a:r>
                    </a:p>
                    <a:p>
                      <a:pPr marL="342900" lvl="0" indent="-342900">
                        <a:lnSpc>
                          <a:spcPct val="150000"/>
                        </a:lnSpc>
                        <a:spcAft>
                          <a:spcPts val="0"/>
                        </a:spcAft>
                        <a:buFont typeface="+mj-lt"/>
                        <a:buAutoNum type="arabicPeriod"/>
                      </a:pPr>
                      <a:r>
                        <a:rPr lang="id-ID" sz="1100">
                          <a:solidFill>
                            <a:schemeClr val="tx1"/>
                          </a:solidFill>
                          <a:effectLst/>
                        </a:rPr>
                        <a:t>Mengelola seluruh data pada sistem</a:t>
                      </a:r>
                    </a:p>
                    <a:p>
                      <a:pPr marL="342900" lvl="0" indent="-342900">
                        <a:lnSpc>
                          <a:spcPct val="150000"/>
                        </a:lnSpc>
                        <a:spcAft>
                          <a:spcPts val="0"/>
                        </a:spcAft>
                        <a:buFont typeface="+mj-lt"/>
                        <a:buAutoNum type="arabicPeriod"/>
                      </a:pPr>
                      <a:r>
                        <a:rPr lang="id-ID" sz="1100">
                          <a:solidFill>
                            <a:schemeClr val="tx1"/>
                          </a:solidFill>
                          <a:effectLst/>
                        </a:rPr>
                        <a:t>Mengelola informasi admin, petugas dan kepala Desa</a:t>
                      </a:r>
                      <a:endParaRPr lang="id-ID" sz="1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r>
              <a:tr h="1191037">
                <a:tc>
                  <a:txBody>
                    <a:bodyPr/>
                    <a:lstStyle/>
                    <a:p>
                      <a:pPr marL="457200">
                        <a:lnSpc>
                          <a:spcPct val="150000"/>
                        </a:lnSpc>
                        <a:spcAft>
                          <a:spcPts val="0"/>
                        </a:spcAft>
                      </a:pPr>
                      <a:r>
                        <a:rPr lang="id-ID" sz="1100">
                          <a:solidFill>
                            <a:schemeClr val="tx1"/>
                          </a:solidFill>
                          <a:effectLst/>
                        </a:rPr>
                        <a:t>3</a:t>
                      </a:r>
                      <a:endParaRPr lang="id-ID" sz="1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457200">
                        <a:lnSpc>
                          <a:spcPct val="150000"/>
                        </a:lnSpc>
                        <a:spcAft>
                          <a:spcPts val="0"/>
                        </a:spcAft>
                      </a:pPr>
                      <a:r>
                        <a:rPr lang="id-ID" sz="1100">
                          <a:solidFill>
                            <a:schemeClr val="tx1"/>
                          </a:solidFill>
                          <a:effectLst/>
                        </a:rPr>
                        <a:t>Masyarakat</a:t>
                      </a:r>
                      <a:endParaRPr lang="id-ID" sz="1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342900" lvl="0" indent="-342900">
                        <a:lnSpc>
                          <a:spcPct val="150000"/>
                        </a:lnSpc>
                        <a:spcAft>
                          <a:spcPts val="0"/>
                        </a:spcAft>
                        <a:buFont typeface="+mj-lt"/>
                        <a:buAutoNum type="arabicPeriod"/>
                      </a:pPr>
                      <a:r>
                        <a:rPr lang="id-ID" sz="1100" dirty="0">
                          <a:solidFill>
                            <a:schemeClr val="tx1"/>
                          </a:solidFill>
                          <a:effectLst/>
                        </a:rPr>
                        <a:t>Melihat informasi struktur Desa</a:t>
                      </a:r>
                    </a:p>
                    <a:p>
                      <a:pPr marL="342900" lvl="0" indent="-342900">
                        <a:lnSpc>
                          <a:spcPct val="150000"/>
                        </a:lnSpc>
                        <a:spcAft>
                          <a:spcPts val="0"/>
                        </a:spcAft>
                        <a:buFont typeface="+mj-lt"/>
                        <a:buAutoNum type="arabicPeriod"/>
                      </a:pPr>
                      <a:r>
                        <a:rPr lang="id-ID" sz="1100" dirty="0">
                          <a:solidFill>
                            <a:schemeClr val="tx1"/>
                          </a:solidFill>
                          <a:effectLst/>
                        </a:rPr>
                        <a:t>Melihat informasi event yang ada di Desa</a:t>
                      </a:r>
                    </a:p>
                    <a:p>
                      <a:pPr marL="342900" lvl="0" indent="-342900">
                        <a:lnSpc>
                          <a:spcPct val="150000"/>
                        </a:lnSpc>
                        <a:spcAft>
                          <a:spcPts val="0"/>
                        </a:spcAft>
                        <a:buFont typeface="+mj-lt"/>
                        <a:buAutoNum type="arabicPeriod"/>
                      </a:pPr>
                      <a:r>
                        <a:rPr lang="id-ID" sz="1100" dirty="0">
                          <a:solidFill>
                            <a:schemeClr val="tx1"/>
                          </a:solidFill>
                          <a:effectLst/>
                        </a:rPr>
                        <a:t>Melihat informasi tentang profil Desa</a:t>
                      </a:r>
                      <a:endParaRPr lang="id-ID"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r>
            </a:tbl>
          </a:graphicData>
        </a:graphic>
      </p:graphicFrame>
    </p:spTree>
  </p:cSld>
  <p:clrMapOvr>
    <a:masterClrMapping/>
  </p:clrMapOvr>
  <p:transition spd="slow">
    <p:random/>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Rectangle 3"/>
          <p:cNvSpPr>
            <a:spLocks noGrp="1" noChangeArrowheads="1"/>
          </p:cNvSpPr>
          <p:nvPr>
            <p:ph type="body" idx="1"/>
          </p:nvPr>
        </p:nvSpPr>
        <p:spPr>
          <a:xfrm>
            <a:off x="457200" y="549275"/>
            <a:ext cx="8229600" cy="5576888"/>
          </a:xfrm>
        </p:spPr>
        <p:txBody>
          <a:bodyPr anchor="ctr"/>
          <a:lstStyle/>
          <a:p>
            <a:pPr marL="0" indent="0" algn="just">
              <a:buFontTx/>
              <a:buNone/>
            </a:pPr>
            <a:r>
              <a:rPr lang="id-ID" sz="1600" b="1" smtClean="0"/>
              <a:t>Ruang Lingkup Penelitian</a:t>
            </a:r>
          </a:p>
          <a:p>
            <a:pPr marL="0" indent="0" algn="just">
              <a:buFontTx/>
              <a:buNone/>
            </a:pPr>
            <a:endParaRPr lang="id-ID" sz="1600" smtClean="0"/>
          </a:p>
          <a:p>
            <a:pPr marL="0" indent="0">
              <a:buFontTx/>
              <a:buAutoNum type="arabicPeriod" startAt="7"/>
            </a:pPr>
            <a:r>
              <a:rPr lang="id-ID" sz="1600" smtClean="0"/>
              <a:t>Untuk masing-masing pengguna akan diberikan masing-masing id untuk login ke dalam sistem ini dan akan bekerja sesuai hak aksesnya</a:t>
            </a:r>
          </a:p>
          <a:p>
            <a:pPr marL="0" indent="0">
              <a:buFontTx/>
              <a:buAutoNum type="arabicPeriod" startAt="7"/>
            </a:pPr>
            <a:r>
              <a:rPr lang="id-ID" sz="1600" smtClean="0"/>
              <a:t>Pengujian sistem menggunakan </a:t>
            </a:r>
            <a:r>
              <a:rPr lang="id-ID" sz="1600" i="1" smtClean="0"/>
              <a:t>Blackbox testing.</a:t>
            </a:r>
            <a:endParaRPr lang="id-ID" sz="1600" smtClean="0"/>
          </a:p>
          <a:p>
            <a:pPr marL="0" indent="0">
              <a:buFontTx/>
              <a:buAutoNum type="arabicPeriod" startAt="7"/>
            </a:pPr>
            <a:endParaRPr lang="id-ID" sz="1600" i="1" smtClean="0"/>
          </a:p>
        </p:txBody>
      </p:sp>
    </p:spTree>
  </p:cSld>
  <p:clrMapOvr>
    <a:masterClrMapping/>
  </p:clrMapOvr>
  <p:transition spd="slow">
    <p:random/>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r>
              <a:rPr lang="id-ID" sz="2800" b="1" smtClean="0">
                <a:solidFill>
                  <a:schemeClr val="tx1"/>
                </a:solidFill>
              </a:rPr>
              <a:t>METODE PEREKAYASAAN</a:t>
            </a:r>
            <a:endParaRPr lang="id-ID" sz="2800" smtClean="0">
              <a:solidFill>
                <a:schemeClr val="tx1"/>
              </a:solidFill>
            </a:endParaRPr>
          </a:p>
        </p:txBody>
      </p:sp>
      <p:grpSp>
        <p:nvGrpSpPr>
          <p:cNvPr id="13315" name="Group 6"/>
          <p:cNvGrpSpPr>
            <a:grpSpLocks/>
          </p:cNvGrpSpPr>
          <p:nvPr/>
        </p:nvGrpSpPr>
        <p:grpSpPr bwMode="auto">
          <a:xfrm>
            <a:off x="1531938" y="2017713"/>
            <a:ext cx="6080125" cy="3349625"/>
            <a:chOff x="1947577" y="2316200"/>
            <a:chExt cx="6080807" cy="3348372"/>
          </a:xfrm>
        </p:grpSpPr>
        <p:sp>
          <p:nvSpPr>
            <p:cNvPr id="11" name="Rounded Rectangle 10"/>
            <p:cNvSpPr/>
            <p:nvPr/>
          </p:nvSpPr>
          <p:spPr>
            <a:xfrm>
              <a:off x="1947577" y="2316200"/>
              <a:ext cx="1638484" cy="5046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500" b="1" dirty="0" err="1">
                  <a:solidFill>
                    <a:schemeClr val="tx1"/>
                  </a:solidFill>
                </a:rPr>
                <a:t>Analisa</a:t>
              </a:r>
              <a:r>
                <a:rPr lang="en-US" sz="1500" b="1" dirty="0">
                  <a:solidFill>
                    <a:schemeClr val="tx1"/>
                  </a:solidFill>
                </a:rPr>
                <a:t> </a:t>
              </a:r>
              <a:r>
                <a:rPr lang="en-US" sz="1500" b="1" dirty="0" err="1">
                  <a:solidFill>
                    <a:schemeClr val="tx1"/>
                  </a:solidFill>
                </a:rPr>
                <a:t>Sistem</a:t>
              </a:r>
              <a:endParaRPr lang="id-ID" sz="1500" b="1" dirty="0">
                <a:solidFill>
                  <a:schemeClr val="tx1"/>
                </a:solidFill>
              </a:endParaRPr>
            </a:p>
          </p:txBody>
        </p:sp>
        <p:sp>
          <p:nvSpPr>
            <p:cNvPr id="12" name="Rounded Rectangle 11"/>
            <p:cNvSpPr/>
            <p:nvPr/>
          </p:nvSpPr>
          <p:spPr>
            <a:xfrm>
              <a:off x="2744591" y="3012851"/>
              <a:ext cx="1682939" cy="5046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600" b="1" dirty="0" err="1">
                  <a:solidFill>
                    <a:schemeClr val="tx1"/>
                  </a:solidFill>
                </a:rPr>
                <a:t>Desain</a:t>
              </a:r>
              <a:r>
                <a:rPr lang="en-US" sz="1600" b="1" dirty="0">
                  <a:solidFill>
                    <a:schemeClr val="tx1"/>
                  </a:solidFill>
                </a:rPr>
                <a:t> </a:t>
              </a:r>
              <a:r>
                <a:rPr lang="en-US" sz="1600" b="1" dirty="0" err="1">
                  <a:solidFill>
                    <a:schemeClr val="tx1"/>
                  </a:solidFill>
                </a:rPr>
                <a:t>Sistem</a:t>
              </a:r>
              <a:r>
                <a:rPr lang="en-US" sz="1600" b="1" dirty="0">
                  <a:solidFill>
                    <a:schemeClr val="tx1"/>
                  </a:solidFill>
                </a:rPr>
                <a:t> </a:t>
              </a:r>
              <a:endParaRPr lang="id-ID" sz="1600" b="1" dirty="0">
                <a:solidFill>
                  <a:schemeClr val="tx1"/>
                </a:solidFill>
              </a:endParaRPr>
            </a:p>
          </p:txBody>
        </p:sp>
        <p:sp>
          <p:nvSpPr>
            <p:cNvPr id="13" name="Rounded Rectangle 12"/>
            <p:cNvSpPr/>
            <p:nvPr/>
          </p:nvSpPr>
          <p:spPr>
            <a:xfrm>
              <a:off x="3131985" y="3717438"/>
              <a:ext cx="2592678" cy="5030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id-ID" b="1" dirty="0">
                  <a:solidFill>
                    <a:schemeClr val="tx1"/>
                  </a:solidFill>
                </a:rPr>
                <a:t>Implementasi Sistem</a:t>
              </a:r>
            </a:p>
          </p:txBody>
        </p:sp>
        <p:sp>
          <p:nvSpPr>
            <p:cNvPr id="14" name="Rounded Rectangle 13"/>
            <p:cNvSpPr/>
            <p:nvPr/>
          </p:nvSpPr>
          <p:spPr>
            <a:xfrm>
              <a:off x="4427530" y="4404569"/>
              <a:ext cx="2232275" cy="5046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id-ID" b="1" dirty="0">
                  <a:solidFill>
                    <a:schemeClr val="tx1"/>
                  </a:solidFill>
                </a:rPr>
                <a:t> </a:t>
              </a:r>
              <a:r>
                <a:rPr lang="en-US" b="1" dirty="0" err="1">
                  <a:solidFill>
                    <a:schemeClr val="tx1"/>
                  </a:solidFill>
                </a:rPr>
                <a:t>Pengujian</a:t>
              </a:r>
              <a:r>
                <a:rPr lang="en-US" b="1" dirty="0">
                  <a:solidFill>
                    <a:schemeClr val="tx1"/>
                  </a:solidFill>
                </a:rPr>
                <a:t> </a:t>
              </a:r>
              <a:r>
                <a:rPr lang="en-US" b="1" dirty="0" err="1">
                  <a:solidFill>
                    <a:schemeClr val="tx1"/>
                  </a:solidFill>
                </a:rPr>
                <a:t>Sistem</a:t>
              </a:r>
              <a:r>
                <a:rPr lang="id-ID" b="1" dirty="0">
                  <a:solidFill>
                    <a:schemeClr val="tx1"/>
                  </a:solidFill>
                </a:rPr>
                <a:t> </a:t>
              </a:r>
            </a:p>
          </p:txBody>
        </p:sp>
        <p:sp>
          <p:nvSpPr>
            <p:cNvPr id="15" name="Rounded Rectangle 14"/>
            <p:cNvSpPr/>
            <p:nvPr/>
          </p:nvSpPr>
          <p:spPr>
            <a:xfrm>
              <a:off x="5521440" y="5159936"/>
              <a:ext cx="2506944" cy="5046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b="1" dirty="0" err="1">
                  <a:solidFill>
                    <a:schemeClr val="tx1"/>
                  </a:solidFill>
                </a:rPr>
                <a:t>Penulisan</a:t>
              </a:r>
              <a:r>
                <a:rPr lang="en-US" b="1" dirty="0">
                  <a:solidFill>
                    <a:schemeClr val="tx1"/>
                  </a:solidFill>
                </a:rPr>
                <a:t> </a:t>
              </a:r>
              <a:r>
                <a:rPr lang="en-US" b="1" dirty="0" err="1">
                  <a:solidFill>
                    <a:schemeClr val="tx1"/>
                  </a:solidFill>
                </a:rPr>
                <a:t>Laporan</a:t>
              </a:r>
              <a:r>
                <a:rPr lang="id-ID" b="1" dirty="0">
                  <a:solidFill>
                    <a:schemeClr val="tx1"/>
                  </a:solidFill>
                </a:rPr>
                <a:t> </a:t>
              </a:r>
            </a:p>
          </p:txBody>
        </p:sp>
        <p:cxnSp>
          <p:nvCxnSpPr>
            <p:cNvPr id="16" name="Elbow Connector 15"/>
            <p:cNvCxnSpPr/>
            <p:nvPr/>
          </p:nvCxnSpPr>
          <p:spPr>
            <a:xfrm>
              <a:off x="3586061" y="2590734"/>
              <a:ext cx="436611" cy="445921"/>
            </a:xfrm>
            <a:prstGeom prst="bentConnector2">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7" name="Elbow Connector 16"/>
            <p:cNvCxnSpPr/>
            <p:nvPr/>
          </p:nvCxnSpPr>
          <p:spPr>
            <a:xfrm>
              <a:off x="4435468" y="3271518"/>
              <a:ext cx="436612" cy="445920"/>
            </a:xfrm>
            <a:prstGeom prst="bentConnector2">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p:nvPr/>
          </p:nvCxnSpPr>
          <p:spPr>
            <a:xfrm>
              <a:off x="5724663" y="3969756"/>
              <a:ext cx="436612" cy="444334"/>
            </a:xfrm>
            <a:prstGeom prst="bentConnector2">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p:nvPr/>
          </p:nvCxnSpPr>
          <p:spPr>
            <a:xfrm>
              <a:off x="6642341" y="4715602"/>
              <a:ext cx="436612" cy="444334"/>
            </a:xfrm>
            <a:prstGeom prst="bentConnector2">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0" name="Elbow Connector 19"/>
            <p:cNvCxnSpPr/>
            <p:nvPr/>
          </p:nvCxnSpPr>
          <p:spPr>
            <a:xfrm rot="10800000">
              <a:off x="2096819" y="2820836"/>
              <a:ext cx="3424621" cy="2591417"/>
            </a:xfrm>
            <a:prstGeom prst="bentConnector3">
              <a:avLst>
                <a:gd name="adj1" fmla="val 100058"/>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flipV="1">
              <a:off x="2889070" y="3517487"/>
              <a:ext cx="0" cy="189476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flipV="1">
              <a:off x="3752766" y="4191923"/>
              <a:ext cx="0" cy="122033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flipV="1">
              <a:off x="4760943" y="4909205"/>
              <a:ext cx="0" cy="50304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sp>
        <p:nvSpPr>
          <p:cNvPr id="13316" name="TextBox 23"/>
          <p:cNvSpPr txBox="1">
            <a:spLocks noChangeArrowheads="1"/>
          </p:cNvSpPr>
          <p:nvPr/>
        </p:nvSpPr>
        <p:spPr bwMode="auto">
          <a:xfrm>
            <a:off x="3611563" y="5740400"/>
            <a:ext cx="19208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id-ID"/>
              <a:t>Metode Waterfall</a:t>
            </a:r>
          </a:p>
        </p:txBody>
      </p:sp>
    </p:spTree>
  </p:cSld>
  <p:clrMapOvr>
    <a:masterClrMapping/>
  </p:clrMapOvr>
  <p:transition spd="slow">
    <p:random/>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r>
              <a:rPr lang="id-ID" sz="2800" b="1" smtClean="0">
                <a:solidFill>
                  <a:schemeClr val="tx1"/>
                </a:solidFill>
              </a:rPr>
              <a:t>TINJAUAN PUSTAKA</a:t>
            </a:r>
            <a:endParaRPr lang="id-ID" sz="2800" smtClean="0">
              <a:solidFill>
                <a:schemeClr val="tx1"/>
              </a:solidFill>
            </a:endParaRPr>
          </a:p>
        </p:txBody>
      </p:sp>
      <p:sp>
        <p:nvSpPr>
          <p:cNvPr id="25" name="Rounded Rectangle 24"/>
          <p:cNvSpPr/>
          <p:nvPr/>
        </p:nvSpPr>
        <p:spPr>
          <a:xfrm>
            <a:off x="684213" y="1700213"/>
            <a:ext cx="4032250" cy="288925"/>
          </a:xfrm>
          <a:prstGeom prst="roundRect">
            <a:avLst/>
          </a:prstGeom>
        </p:spPr>
        <p:style>
          <a:lnRef idx="2">
            <a:schemeClr val="accent1"/>
          </a:lnRef>
          <a:fillRef idx="1">
            <a:schemeClr val="lt1"/>
          </a:fillRef>
          <a:effectRef idx="0">
            <a:schemeClr val="accent1"/>
          </a:effectRef>
          <a:fontRef idx="minor">
            <a:schemeClr val="dk1"/>
          </a:fontRef>
        </p:style>
        <p:txBody>
          <a:bodyPr anchor="ctr"/>
          <a:lstStyle/>
          <a:p>
            <a:pPr algn="ctr">
              <a:defRPr/>
            </a:pPr>
            <a:r>
              <a:rPr lang="id-ID" dirty="0">
                <a:solidFill>
                  <a:schemeClr val="tx1"/>
                </a:solidFill>
              </a:rPr>
              <a:t>SISTEM INFORMASI EKSEKUTIF</a:t>
            </a:r>
          </a:p>
        </p:txBody>
      </p:sp>
      <p:sp>
        <p:nvSpPr>
          <p:cNvPr id="26" name="Rounded Rectangle 25"/>
          <p:cNvSpPr/>
          <p:nvPr/>
        </p:nvSpPr>
        <p:spPr>
          <a:xfrm>
            <a:off x="684213" y="2760663"/>
            <a:ext cx="4032250" cy="287337"/>
          </a:xfrm>
          <a:prstGeom prst="roundRect">
            <a:avLst/>
          </a:prstGeom>
        </p:spPr>
        <p:style>
          <a:lnRef idx="2">
            <a:schemeClr val="accent1"/>
          </a:lnRef>
          <a:fillRef idx="1">
            <a:schemeClr val="lt1"/>
          </a:fillRef>
          <a:effectRef idx="0">
            <a:schemeClr val="accent1"/>
          </a:effectRef>
          <a:fontRef idx="minor">
            <a:schemeClr val="dk1"/>
          </a:fontRef>
        </p:style>
        <p:txBody>
          <a:bodyPr anchor="ctr"/>
          <a:lstStyle/>
          <a:p>
            <a:pPr algn="ctr">
              <a:defRPr/>
            </a:pPr>
            <a:r>
              <a:rPr lang="id-ID" dirty="0">
                <a:solidFill>
                  <a:schemeClr val="tx1"/>
                </a:solidFill>
              </a:rPr>
              <a:t>DESA (KESIMAN KERTALANGU)</a:t>
            </a:r>
          </a:p>
        </p:txBody>
      </p:sp>
      <p:sp>
        <p:nvSpPr>
          <p:cNvPr id="27" name="Rounded Rectangle 26"/>
          <p:cNvSpPr/>
          <p:nvPr/>
        </p:nvSpPr>
        <p:spPr>
          <a:xfrm>
            <a:off x="684213" y="3819525"/>
            <a:ext cx="4032250" cy="288925"/>
          </a:xfrm>
          <a:prstGeom prst="roundRect">
            <a:avLst/>
          </a:prstGeom>
        </p:spPr>
        <p:style>
          <a:lnRef idx="2">
            <a:schemeClr val="accent1"/>
          </a:lnRef>
          <a:fillRef idx="1">
            <a:schemeClr val="lt1"/>
          </a:fillRef>
          <a:effectRef idx="0">
            <a:schemeClr val="accent1"/>
          </a:effectRef>
          <a:fontRef idx="minor">
            <a:schemeClr val="dk1"/>
          </a:fontRef>
        </p:style>
        <p:txBody>
          <a:bodyPr anchor="ctr"/>
          <a:lstStyle/>
          <a:p>
            <a:pPr algn="ctr">
              <a:defRPr/>
            </a:pPr>
            <a:r>
              <a:rPr lang="id-ID" dirty="0">
                <a:solidFill>
                  <a:schemeClr val="tx1"/>
                </a:solidFill>
              </a:rPr>
              <a:t>WEBSITE</a:t>
            </a:r>
          </a:p>
        </p:txBody>
      </p:sp>
      <p:sp>
        <p:nvSpPr>
          <p:cNvPr id="28" name="Rounded Rectangle 27"/>
          <p:cNvSpPr/>
          <p:nvPr/>
        </p:nvSpPr>
        <p:spPr>
          <a:xfrm>
            <a:off x="700088" y="4879975"/>
            <a:ext cx="4032250" cy="287338"/>
          </a:xfrm>
          <a:prstGeom prst="roundRect">
            <a:avLst/>
          </a:prstGeom>
        </p:spPr>
        <p:style>
          <a:lnRef idx="2">
            <a:schemeClr val="accent1"/>
          </a:lnRef>
          <a:fillRef idx="1">
            <a:schemeClr val="lt1"/>
          </a:fillRef>
          <a:effectRef idx="0">
            <a:schemeClr val="accent1"/>
          </a:effectRef>
          <a:fontRef idx="minor">
            <a:schemeClr val="dk1"/>
          </a:fontRef>
        </p:style>
        <p:txBody>
          <a:bodyPr anchor="ctr"/>
          <a:lstStyle/>
          <a:p>
            <a:pPr algn="ctr">
              <a:defRPr/>
            </a:pPr>
            <a:r>
              <a:rPr lang="id-ID" dirty="0">
                <a:solidFill>
                  <a:schemeClr val="tx1"/>
                </a:solidFill>
              </a:rPr>
              <a:t>XAMPP</a:t>
            </a:r>
          </a:p>
        </p:txBody>
      </p:sp>
      <p:sp>
        <p:nvSpPr>
          <p:cNvPr id="29" name="Rounded Rectangle 28"/>
          <p:cNvSpPr/>
          <p:nvPr/>
        </p:nvSpPr>
        <p:spPr>
          <a:xfrm>
            <a:off x="700088" y="5938838"/>
            <a:ext cx="4032250" cy="288925"/>
          </a:xfrm>
          <a:prstGeom prst="roundRect">
            <a:avLst/>
          </a:prstGeom>
        </p:spPr>
        <p:style>
          <a:lnRef idx="2">
            <a:schemeClr val="accent1"/>
          </a:lnRef>
          <a:fillRef idx="1">
            <a:schemeClr val="lt1"/>
          </a:fillRef>
          <a:effectRef idx="0">
            <a:schemeClr val="accent1"/>
          </a:effectRef>
          <a:fontRef idx="minor">
            <a:schemeClr val="dk1"/>
          </a:fontRef>
        </p:style>
        <p:txBody>
          <a:bodyPr anchor="ctr"/>
          <a:lstStyle/>
          <a:p>
            <a:pPr algn="ctr">
              <a:defRPr/>
            </a:pPr>
            <a:r>
              <a:rPr lang="id-ID" dirty="0">
                <a:solidFill>
                  <a:schemeClr val="tx1"/>
                </a:solidFill>
              </a:rPr>
              <a:t>PHP</a:t>
            </a:r>
          </a:p>
        </p:txBody>
      </p:sp>
      <p:sp>
        <p:nvSpPr>
          <p:cNvPr id="30" name="Rounded Rectangle 29"/>
          <p:cNvSpPr/>
          <p:nvPr/>
        </p:nvSpPr>
        <p:spPr>
          <a:xfrm>
            <a:off x="4284663" y="2230438"/>
            <a:ext cx="4032250" cy="288925"/>
          </a:xfrm>
          <a:prstGeom prst="roundRect">
            <a:avLst/>
          </a:prstGeom>
        </p:spPr>
        <p:style>
          <a:lnRef idx="2">
            <a:schemeClr val="accent1"/>
          </a:lnRef>
          <a:fillRef idx="1">
            <a:schemeClr val="lt1"/>
          </a:fillRef>
          <a:effectRef idx="0">
            <a:schemeClr val="accent1"/>
          </a:effectRef>
          <a:fontRef idx="minor">
            <a:schemeClr val="dk1"/>
          </a:fontRef>
        </p:style>
        <p:txBody>
          <a:bodyPr anchor="ctr"/>
          <a:lstStyle/>
          <a:p>
            <a:pPr algn="ctr">
              <a:defRPr/>
            </a:pPr>
            <a:r>
              <a:rPr lang="id-ID" dirty="0">
                <a:solidFill>
                  <a:schemeClr val="tx1"/>
                </a:solidFill>
              </a:rPr>
              <a:t>DATABASE</a:t>
            </a:r>
          </a:p>
        </p:txBody>
      </p:sp>
      <p:sp>
        <p:nvSpPr>
          <p:cNvPr id="31" name="Rounded Rectangle 30"/>
          <p:cNvSpPr/>
          <p:nvPr/>
        </p:nvSpPr>
        <p:spPr>
          <a:xfrm>
            <a:off x="4292600" y="3290888"/>
            <a:ext cx="4032250" cy="287337"/>
          </a:xfrm>
          <a:prstGeom prst="roundRect">
            <a:avLst/>
          </a:prstGeom>
        </p:spPr>
        <p:style>
          <a:lnRef idx="2">
            <a:schemeClr val="accent1"/>
          </a:lnRef>
          <a:fillRef idx="1">
            <a:schemeClr val="lt1"/>
          </a:fillRef>
          <a:effectRef idx="0">
            <a:schemeClr val="accent1"/>
          </a:effectRef>
          <a:fontRef idx="minor">
            <a:schemeClr val="dk1"/>
          </a:fontRef>
        </p:style>
        <p:txBody>
          <a:bodyPr anchor="ctr"/>
          <a:lstStyle/>
          <a:p>
            <a:pPr algn="ctr">
              <a:defRPr/>
            </a:pPr>
            <a:r>
              <a:rPr lang="id-ID" dirty="0">
                <a:solidFill>
                  <a:schemeClr val="tx1"/>
                </a:solidFill>
              </a:rPr>
              <a:t>DATA FLOW DIAGRAM (DFD)</a:t>
            </a:r>
          </a:p>
        </p:txBody>
      </p:sp>
      <p:sp>
        <p:nvSpPr>
          <p:cNvPr id="32" name="Rounded Rectangle 31"/>
          <p:cNvSpPr/>
          <p:nvPr/>
        </p:nvSpPr>
        <p:spPr>
          <a:xfrm>
            <a:off x="4284663" y="4349750"/>
            <a:ext cx="4032250" cy="287338"/>
          </a:xfrm>
          <a:prstGeom prst="roundRect">
            <a:avLst/>
          </a:prstGeom>
        </p:spPr>
        <p:style>
          <a:lnRef idx="2">
            <a:schemeClr val="accent1"/>
          </a:lnRef>
          <a:fillRef idx="1">
            <a:schemeClr val="lt1"/>
          </a:fillRef>
          <a:effectRef idx="0">
            <a:schemeClr val="accent1"/>
          </a:effectRef>
          <a:fontRef idx="minor">
            <a:schemeClr val="dk1"/>
          </a:fontRef>
        </p:style>
        <p:txBody>
          <a:bodyPr anchor="ctr"/>
          <a:lstStyle/>
          <a:p>
            <a:pPr algn="ctr">
              <a:defRPr/>
            </a:pPr>
            <a:r>
              <a:rPr lang="id-ID" sz="1400" dirty="0">
                <a:solidFill>
                  <a:schemeClr val="tx1"/>
                </a:solidFill>
              </a:rPr>
              <a:t>ENTITY RELATIONSHIP DIAGRAM (ERD)</a:t>
            </a:r>
          </a:p>
        </p:txBody>
      </p:sp>
      <p:sp>
        <p:nvSpPr>
          <p:cNvPr id="33" name="Rounded Rectangle 32"/>
          <p:cNvSpPr/>
          <p:nvPr/>
        </p:nvSpPr>
        <p:spPr>
          <a:xfrm>
            <a:off x="4292600" y="5451475"/>
            <a:ext cx="4032250" cy="287338"/>
          </a:xfrm>
          <a:prstGeom prst="roundRect">
            <a:avLst/>
          </a:prstGeom>
        </p:spPr>
        <p:style>
          <a:lnRef idx="2">
            <a:schemeClr val="accent1"/>
          </a:lnRef>
          <a:fillRef idx="1">
            <a:schemeClr val="lt1"/>
          </a:fillRef>
          <a:effectRef idx="0">
            <a:schemeClr val="accent1"/>
          </a:effectRef>
          <a:fontRef idx="minor">
            <a:schemeClr val="dk1"/>
          </a:fontRef>
        </p:style>
        <p:txBody>
          <a:bodyPr anchor="ctr"/>
          <a:lstStyle/>
          <a:p>
            <a:pPr algn="ctr">
              <a:defRPr/>
            </a:pPr>
            <a:r>
              <a:rPr lang="id-ID" dirty="0">
                <a:solidFill>
                  <a:schemeClr val="tx1"/>
                </a:solidFill>
              </a:rPr>
              <a:t>PENGUJIAN BLACKBOX</a:t>
            </a:r>
          </a:p>
        </p:txBody>
      </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26"/>
                                        </p:tgtEl>
                                        <p:attrNameLst>
                                          <p:attrName>style.visibility</p:attrName>
                                        </p:attrNameLst>
                                      </p:cBhvr>
                                      <p:to>
                                        <p:strVal val="visible"/>
                                      </p:to>
                                    </p:set>
                                    <p:anim calcmode="lin" valueType="num">
                                      <p:cBhvr additive="base">
                                        <p:cTn id="13" dur="500" fill="hold"/>
                                        <p:tgtEl>
                                          <p:spTgt spid="26"/>
                                        </p:tgtEl>
                                        <p:attrNameLst>
                                          <p:attrName>ppt_x</p:attrName>
                                        </p:attrNameLst>
                                      </p:cBhvr>
                                      <p:tavLst>
                                        <p:tav tm="0">
                                          <p:val>
                                            <p:strVal val="0-#ppt_w/2"/>
                                          </p:val>
                                        </p:tav>
                                        <p:tav tm="100000">
                                          <p:val>
                                            <p:strVal val="#ppt_x"/>
                                          </p:val>
                                        </p:tav>
                                      </p:tavLst>
                                    </p:anim>
                                    <p:anim calcmode="lin" valueType="num">
                                      <p:cBhvr additive="base">
                                        <p:cTn id="14" dur="500" fill="hold"/>
                                        <p:tgtEl>
                                          <p:spTgt spid="26"/>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500" fill="hold"/>
                                        <p:tgtEl>
                                          <p:spTgt spid="27"/>
                                        </p:tgtEl>
                                        <p:attrNameLst>
                                          <p:attrName>ppt_x</p:attrName>
                                        </p:attrNameLst>
                                      </p:cBhvr>
                                      <p:tavLst>
                                        <p:tav tm="0">
                                          <p:val>
                                            <p:strVal val="0-#ppt_w/2"/>
                                          </p:val>
                                        </p:tav>
                                        <p:tav tm="100000">
                                          <p:val>
                                            <p:strVal val="#ppt_x"/>
                                          </p:val>
                                        </p:tav>
                                      </p:tavLst>
                                    </p:anim>
                                    <p:anim calcmode="lin" valueType="num">
                                      <p:cBhvr additive="base">
                                        <p:cTn id="20" dur="500" fill="hold"/>
                                        <p:tgtEl>
                                          <p:spTgt spid="27"/>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28"/>
                                        </p:tgtEl>
                                        <p:attrNameLst>
                                          <p:attrName>style.visibility</p:attrName>
                                        </p:attrNameLst>
                                      </p:cBhvr>
                                      <p:to>
                                        <p:strVal val="visible"/>
                                      </p:to>
                                    </p:set>
                                    <p:anim calcmode="lin" valueType="num">
                                      <p:cBhvr additive="base">
                                        <p:cTn id="25" dur="500" fill="hold"/>
                                        <p:tgtEl>
                                          <p:spTgt spid="28"/>
                                        </p:tgtEl>
                                        <p:attrNameLst>
                                          <p:attrName>ppt_x</p:attrName>
                                        </p:attrNameLst>
                                      </p:cBhvr>
                                      <p:tavLst>
                                        <p:tav tm="0">
                                          <p:val>
                                            <p:strVal val="0-#ppt_w/2"/>
                                          </p:val>
                                        </p:tav>
                                        <p:tav tm="100000">
                                          <p:val>
                                            <p:strVal val="#ppt_x"/>
                                          </p:val>
                                        </p:tav>
                                      </p:tavLst>
                                    </p:anim>
                                    <p:anim calcmode="lin" valueType="num">
                                      <p:cBhvr additive="base">
                                        <p:cTn id="26" dur="500" fill="hold"/>
                                        <p:tgtEl>
                                          <p:spTgt spid="28"/>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29"/>
                                        </p:tgtEl>
                                        <p:attrNameLst>
                                          <p:attrName>style.visibility</p:attrName>
                                        </p:attrNameLst>
                                      </p:cBhvr>
                                      <p:to>
                                        <p:strVal val="visible"/>
                                      </p:to>
                                    </p:set>
                                    <p:anim calcmode="lin" valueType="num">
                                      <p:cBhvr additive="base">
                                        <p:cTn id="31" dur="500" fill="hold"/>
                                        <p:tgtEl>
                                          <p:spTgt spid="29"/>
                                        </p:tgtEl>
                                        <p:attrNameLst>
                                          <p:attrName>ppt_x</p:attrName>
                                        </p:attrNameLst>
                                      </p:cBhvr>
                                      <p:tavLst>
                                        <p:tav tm="0">
                                          <p:val>
                                            <p:strVal val="0-#ppt_w/2"/>
                                          </p:val>
                                        </p:tav>
                                        <p:tav tm="100000">
                                          <p:val>
                                            <p:strVal val="#ppt_x"/>
                                          </p:val>
                                        </p:tav>
                                      </p:tavLst>
                                    </p:anim>
                                    <p:anim calcmode="lin" valueType="num">
                                      <p:cBhvr additive="base">
                                        <p:cTn id="32" dur="500" fill="hold"/>
                                        <p:tgtEl>
                                          <p:spTgt spid="29"/>
                                        </p:tgtEl>
                                        <p:attrNameLst>
                                          <p:attrName>ppt_y</p:attrName>
                                        </p:attrNameLst>
                                      </p:cBhvr>
                                      <p:tavLst>
                                        <p:tav tm="0">
                                          <p:val>
                                            <p:strVal val="#ppt_y"/>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30"/>
                                        </p:tgtEl>
                                        <p:attrNameLst>
                                          <p:attrName>style.visibility</p:attrName>
                                        </p:attrNameLst>
                                      </p:cBhvr>
                                      <p:to>
                                        <p:strVal val="visible"/>
                                      </p:to>
                                    </p:set>
                                    <p:anim calcmode="lin" valueType="num">
                                      <p:cBhvr additive="base">
                                        <p:cTn id="37" dur="500" fill="hold"/>
                                        <p:tgtEl>
                                          <p:spTgt spid="30"/>
                                        </p:tgtEl>
                                        <p:attrNameLst>
                                          <p:attrName>ppt_x</p:attrName>
                                        </p:attrNameLst>
                                      </p:cBhvr>
                                      <p:tavLst>
                                        <p:tav tm="0">
                                          <p:val>
                                            <p:strVal val="0-#ppt_w/2"/>
                                          </p:val>
                                        </p:tav>
                                        <p:tav tm="100000">
                                          <p:val>
                                            <p:strVal val="#ppt_x"/>
                                          </p:val>
                                        </p:tav>
                                      </p:tavLst>
                                    </p:anim>
                                    <p:anim calcmode="lin" valueType="num">
                                      <p:cBhvr additive="base">
                                        <p:cTn id="38" dur="500" fill="hold"/>
                                        <p:tgtEl>
                                          <p:spTgt spid="30"/>
                                        </p:tgtEl>
                                        <p:attrNameLst>
                                          <p:attrName>ppt_y</p:attrName>
                                        </p:attrNameLst>
                                      </p:cBhvr>
                                      <p:tavLst>
                                        <p:tav tm="0">
                                          <p:val>
                                            <p:strVal val="#ppt_y"/>
                                          </p:val>
                                        </p:tav>
                                        <p:tav tm="100000">
                                          <p:val>
                                            <p:strVal val="#ppt_y"/>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2" presetClass="entr" presetSubtype="8" fill="hold" grpId="0" nodeType="clickEffect">
                                  <p:stCondLst>
                                    <p:cond delay="0"/>
                                  </p:stCondLst>
                                  <p:childTnLst>
                                    <p:set>
                                      <p:cBhvr>
                                        <p:cTn id="42" dur="1" fill="hold">
                                          <p:stCondLst>
                                            <p:cond delay="0"/>
                                          </p:stCondLst>
                                        </p:cTn>
                                        <p:tgtEl>
                                          <p:spTgt spid="31"/>
                                        </p:tgtEl>
                                        <p:attrNameLst>
                                          <p:attrName>style.visibility</p:attrName>
                                        </p:attrNameLst>
                                      </p:cBhvr>
                                      <p:to>
                                        <p:strVal val="visible"/>
                                      </p:to>
                                    </p:set>
                                    <p:anim calcmode="lin" valueType="num">
                                      <p:cBhvr additive="base">
                                        <p:cTn id="43" dur="500" fill="hold"/>
                                        <p:tgtEl>
                                          <p:spTgt spid="31"/>
                                        </p:tgtEl>
                                        <p:attrNameLst>
                                          <p:attrName>ppt_x</p:attrName>
                                        </p:attrNameLst>
                                      </p:cBhvr>
                                      <p:tavLst>
                                        <p:tav tm="0">
                                          <p:val>
                                            <p:strVal val="0-#ppt_w/2"/>
                                          </p:val>
                                        </p:tav>
                                        <p:tav tm="100000">
                                          <p:val>
                                            <p:strVal val="#ppt_x"/>
                                          </p:val>
                                        </p:tav>
                                      </p:tavLst>
                                    </p:anim>
                                    <p:anim calcmode="lin" valueType="num">
                                      <p:cBhvr additive="base">
                                        <p:cTn id="44" dur="5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45" fill="hold" nodeType="clickPar">
                      <p:stCondLst>
                        <p:cond delay="indefinite"/>
                      </p:stCondLst>
                      <p:childTnLst>
                        <p:par>
                          <p:cTn id="46" fill="hold" nodeType="withGroup">
                            <p:stCondLst>
                              <p:cond delay="0"/>
                            </p:stCondLst>
                            <p:childTnLst>
                              <p:par>
                                <p:cTn id="47" presetID="2" presetClass="entr" presetSubtype="8" fill="hold" grpId="0" nodeType="clickEffect">
                                  <p:stCondLst>
                                    <p:cond delay="0"/>
                                  </p:stCondLst>
                                  <p:childTnLst>
                                    <p:set>
                                      <p:cBhvr>
                                        <p:cTn id="48" dur="1" fill="hold">
                                          <p:stCondLst>
                                            <p:cond delay="0"/>
                                          </p:stCondLst>
                                        </p:cTn>
                                        <p:tgtEl>
                                          <p:spTgt spid="32"/>
                                        </p:tgtEl>
                                        <p:attrNameLst>
                                          <p:attrName>style.visibility</p:attrName>
                                        </p:attrNameLst>
                                      </p:cBhvr>
                                      <p:to>
                                        <p:strVal val="visible"/>
                                      </p:to>
                                    </p:set>
                                    <p:anim calcmode="lin" valueType="num">
                                      <p:cBhvr additive="base">
                                        <p:cTn id="49" dur="500" fill="hold"/>
                                        <p:tgtEl>
                                          <p:spTgt spid="32"/>
                                        </p:tgtEl>
                                        <p:attrNameLst>
                                          <p:attrName>ppt_x</p:attrName>
                                        </p:attrNameLst>
                                      </p:cBhvr>
                                      <p:tavLst>
                                        <p:tav tm="0">
                                          <p:val>
                                            <p:strVal val="0-#ppt_w/2"/>
                                          </p:val>
                                        </p:tav>
                                        <p:tav tm="100000">
                                          <p:val>
                                            <p:strVal val="#ppt_x"/>
                                          </p:val>
                                        </p:tav>
                                      </p:tavLst>
                                    </p:anim>
                                    <p:anim calcmode="lin" valueType="num">
                                      <p:cBhvr additive="base">
                                        <p:cTn id="50" dur="500" fill="hold"/>
                                        <p:tgtEl>
                                          <p:spTgt spid="32"/>
                                        </p:tgtEl>
                                        <p:attrNameLst>
                                          <p:attrName>ppt_y</p:attrName>
                                        </p:attrNameLst>
                                      </p:cBhvr>
                                      <p:tavLst>
                                        <p:tav tm="0">
                                          <p:val>
                                            <p:strVal val="#ppt_y"/>
                                          </p:val>
                                        </p:tav>
                                        <p:tav tm="100000">
                                          <p:val>
                                            <p:strVal val="#ppt_y"/>
                                          </p:val>
                                        </p:tav>
                                      </p:tavLst>
                                    </p:anim>
                                  </p:childTnLst>
                                </p:cTn>
                              </p:par>
                            </p:childTnLst>
                          </p:cTn>
                        </p:par>
                      </p:childTnLst>
                    </p:cTn>
                  </p:par>
                  <p:par>
                    <p:cTn id="51" fill="hold" nodeType="clickPar">
                      <p:stCondLst>
                        <p:cond delay="indefinite"/>
                      </p:stCondLst>
                      <p:childTnLst>
                        <p:par>
                          <p:cTn id="52" fill="hold" nodeType="withGroup">
                            <p:stCondLst>
                              <p:cond delay="0"/>
                            </p:stCondLst>
                            <p:childTnLst>
                              <p:par>
                                <p:cTn id="53" presetID="2" presetClass="entr" presetSubtype="8" fill="hold" grpId="0" nodeType="clickEffect">
                                  <p:stCondLst>
                                    <p:cond delay="0"/>
                                  </p:stCondLst>
                                  <p:childTnLst>
                                    <p:set>
                                      <p:cBhvr>
                                        <p:cTn id="54" dur="1" fill="hold">
                                          <p:stCondLst>
                                            <p:cond delay="0"/>
                                          </p:stCondLst>
                                        </p:cTn>
                                        <p:tgtEl>
                                          <p:spTgt spid="33"/>
                                        </p:tgtEl>
                                        <p:attrNameLst>
                                          <p:attrName>style.visibility</p:attrName>
                                        </p:attrNameLst>
                                      </p:cBhvr>
                                      <p:to>
                                        <p:strVal val="visible"/>
                                      </p:to>
                                    </p:set>
                                    <p:anim calcmode="lin" valueType="num">
                                      <p:cBhvr additive="base">
                                        <p:cTn id="55" dur="500" fill="hold"/>
                                        <p:tgtEl>
                                          <p:spTgt spid="33"/>
                                        </p:tgtEl>
                                        <p:attrNameLst>
                                          <p:attrName>ppt_x</p:attrName>
                                        </p:attrNameLst>
                                      </p:cBhvr>
                                      <p:tavLst>
                                        <p:tav tm="0">
                                          <p:val>
                                            <p:strVal val="0-#ppt_w/2"/>
                                          </p:val>
                                        </p:tav>
                                        <p:tav tm="100000">
                                          <p:val>
                                            <p:strVal val="#ppt_x"/>
                                          </p:val>
                                        </p:tav>
                                      </p:tavLst>
                                    </p:anim>
                                    <p:anim calcmode="lin" valueType="num">
                                      <p:cBhvr additive="base">
                                        <p:cTn id="56" dur="500" fill="hold"/>
                                        <p:tgtEl>
                                          <p:spTgt spid="3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29" grpId="0" animBg="1"/>
      <p:bldP spid="30" grpId="0" animBg="1"/>
      <p:bldP spid="31" grpId="0" animBg="1"/>
      <p:bldP spid="32" grpId="0" animBg="1"/>
      <p:bldP spid="3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468313" y="115888"/>
            <a:ext cx="8229600" cy="576262"/>
          </a:xfrm>
        </p:spPr>
        <p:txBody>
          <a:bodyPr/>
          <a:lstStyle/>
          <a:p>
            <a:r>
              <a:rPr lang="id-ID" sz="2800" b="1" smtClean="0">
                <a:solidFill>
                  <a:schemeClr val="tx1"/>
                </a:solidFill>
              </a:rPr>
              <a:t>DIAGRAM KONTEKS</a:t>
            </a:r>
            <a:endParaRPr lang="id-ID" sz="2800" smtClean="0">
              <a:solidFill>
                <a:schemeClr val="tx1"/>
              </a:solidFill>
            </a:endParaRPr>
          </a:p>
        </p:txBody>
      </p:sp>
      <p:pic>
        <p:nvPicPr>
          <p:cNvPr id="15363"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96888" y="706438"/>
            <a:ext cx="8172450" cy="5775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a:xfrm>
            <a:off x="468313" y="115888"/>
            <a:ext cx="8229600" cy="576262"/>
          </a:xfrm>
        </p:spPr>
        <p:txBody>
          <a:bodyPr/>
          <a:lstStyle/>
          <a:p>
            <a:r>
              <a:rPr lang="id-ID" sz="2800" b="1" smtClean="0">
                <a:solidFill>
                  <a:schemeClr val="tx1"/>
                </a:solidFill>
              </a:rPr>
              <a:t>DFD LEVEL 0</a:t>
            </a:r>
            <a:endParaRPr lang="id-ID" sz="2800" smtClean="0">
              <a:solidFill>
                <a:schemeClr val="tx1"/>
              </a:solidFill>
            </a:endParaRPr>
          </a:p>
        </p:txBody>
      </p:sp>
      <p:pic>
        <p:nvPicPr>
          <p:cNvPr id="16387"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73350" y="696913"/>
            <a:ext cx="3817938" cy="574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468313" y="115888"/>
            <a:ext cx="8229600" cy="576262"/>
          </a:xfrm>
        </p:spPr>
        <p:txBody>
          <a:bodyPr/>
          <a:lstStyle/>
          <a:p>
            <a:r>
              <a:rPr lang="id-ID" sz="2800" b="1" smtClean="0">
                <a:solidFill>
                  <a:schemeClr val="tx1"/>
                </a:solidFill>
              </a:rPr>
              <a:t>DFD LEVEL 0</a:t>
            </a:r>
            <a:endParaRPr lang="id-ID" sz="2800" smtClean="0">
              <a:solidFill>
                <a:schemeClr val="tx1"/>
              </a:solidFill>
            </a:endParaRPr>
          </a:p>
        </p:txBody>
      </p:sp>
      <p:pic>
        <p:nvPicPr>
          <p:cNvPr id="17411"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73350" y="696913"/>
            <a:ext cx="3817938" cy="574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468313" y="115888"/>
            <a:ext cx="8229600" cy="576262"/>
          </a:xfrm>
        </p:spPr>
        <p:txBody>
          <a:bodyPr/>
          <a:lstStyle/>
          <a:p>
            <a:r>
              <a:rPr lang="id-ID" sz="2800" b="1" smtClean="0">
                <a:solidFill>
                  <a:schemeClr val="tx1"/>
                </a:solidFill>
              </a:rPr>
              <a:t>DFD LEVEL 1 LOGIN</a:t>
            </a:r>
            <a:endParaRPr lang="id-ID" sz="2800" smtClean="0">
              <a:solidFill>
                <a:schemeClr val="tx1"/>
              </a:solidFill>
            </a:endParaRPr>
          </a:p>
        </p:txBody>
      </p:sp>
      <p:pic>
        <p:nvPicPr>
          <p:cNvPr id="18435"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68313" y="908050"/>
            <a:ext cx="8229600" cy="524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468313" y="115888"/>
            <a:ext cx="8229600" cy="576262"/>
          </a:xfrm>
        </p:spPr>
        <p:txBody>
          <a:bodyPr/>
          <a:lstStyle/>
          <a:p>
            <a:r>
              <a:rPr lang="id-ID" sz="2000" b="1" smtClean="0">
                <a:solidFill>
                  <a:schemeClr val="tx1"/>
                </a:solidFill>
              </a:rPr>
              <a:t>DFD LEVEL 1 MAINTENANCE DARI ADMINISTRATOR</a:t>
            </a:r>
            <a:endParaRPr lang="id-ID" sz="2000" smtClean="0">
              <a:solidFill>
                <a:schemeClr val="tx1"/>
              </a:solidFill>
            </a:endParaRPr>
          </a:p>
        </p:txBody>
      </p:sp>
      <p:pic>
        <p:nvPicPr>
          <p:cNvPr id="19459"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771775" y="765175"/>
            <a:ext cx="3621088" cy="5691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468313" y="115888"/>
            <a:ext cx="8229600" cy="576262"/>
          </a:xfrm>
        </p:spPr>
        <p:txBody>
          <a:bodyPr/>
          <a:lstStyle/>
          <a:p>
            <a:r>
              <a:rPr lang="id-ID" sz="2000" b="1" smtClean="0">
                <a:solidFill>
                  <a:schemeClr val="tx1"/>
                </a:solidFill>
              </a:rPr>
              <a:t>DFD LEVEL 1 MAINTENANCE DARI PETUGAS</a:t>
            </a:r>
            <a:endParaRPr lang="id-ID" sz="2000" smtClean="0">
              <a:solidFill>
                <a:schemeClr val="tx1"/>
              </a:solidFill>
            </a:endParaRPr>
          </a:p>
        </p:txBody>
      </p:sp>
      <p:pic>
        <p:nvPicPr>
          <p:cNvPr id="20483"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82700" y="692150"/>
            <a:ext cx="6600825" cy="576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p:txBody>
          <a:bodyPr/>
          <a:lstStyle/>
          <a:p>
            <a:r>
              <a:rPr lang="id-ID" sz="2800" b="1" smtClean="0">
                <a:solidFill>
                  <a:schemeClr val="tx1"/>
                </a:solidFill>
              </a:rPr>
              <a:t>LATAR BELAKANG</a:t>
            </a:r>
            <a:endParaRPr lang="id-ID" sz="2800" smtClean="0">
              <a:solidFill>
                <a:schemeClr val="tx1"/>
              </a:solidFill>
            </a:endParaRPr>
          </a:p>
        </p:txBody>
      </p:sp>
      <p:sp>
        <p:nvSpPr>
          <p:cNvPr id="3075" name="Rectangle 3"/>
          <p:cNvSpPr>
            <a:spLocks noGrp="1" noChangeArrowheads="1"/>
          </p:cNvSpPr>
          <p:nvPr>
            <p:ph type="body" idx="1"/>
          </p:nvPr>
        </p:nvSpPr>
        <p:spPr/>
        <p:txBody>
          <a:bodyPr anchor="ctr"/>
          <a:lstStyle/>
          <a:p>
            <a:pPr marL="0" indent="0" algn="just">
              <a:buFontTx/>
              <a:buNone/>
            </a:pPr>
            <a:r>
              <a:rPr lang="id-ID" sz="1600" smtClean="0"/>
              <a:t>	Desa merupakan kesatuan masyarakat hukum yang memiliki batas-batas wilayah yang berkewenangan untuk mengatur dan mengurus kepentingan masyarakat setempat berdasarkan asal usul dan adat istiadat setempat yang diakui dan dihormati dalam sistem Pemerintahan Negara Kesatuan Republik Indonesia. Desa memiliki pemerintahan sendiri. Pemerintahan Desa terdiri atas Pemerintahan Desa (yang meliputi Desa dan Perangkat Desa) dan Badan Permusyawaratan Desa (BPD). </a:t>
            </a:r>
          </a:p>
          <a:p>
            <a:pPr marL="0" indent="0" algn="just">
              <a:buFontTx/>
              <a:buNone/>
            </a:pPr>
            <a:r>
              <a:rPr lang="id-ID" sz="1600" smtClean="0"/>
              <a:t>	Desa Kesiman Kertalangu ialah salah satu Desa yang terletak di Kabupaten Denpasar Provinsi Bali. Desa Kesiman Kertalangu mempunyai luas 4,5 Km2. Dengan luas wilayah yang cukup luas, Desa Kesiman Kertalangu mempunyai 11 (sebelas) dusun yang ada di daerahnya. Untuk memberikan sebuah informasi yang rinci dan pasti kepada Kepala Desa terhadap sebuah Desa yang luas demikian, dan agar dapat membantu dari perkembangan Desa tersebut, sehingga perlu adanya sistem informasi eksekutif Desa. Akan tetapi pada Desa Kesiman Kertalangu ini, sistem informasi eksekutif Desa masih belum dimiliki. Maka, pada penelitian ini peneliti membuat Sistem Informasi Eksekutif Pada Kantor Desa Kesiman Kertalangu Berbasis Web</a:t>
            </a:r>
            <a:endParaRPr lang="en-US" sz="1600" smtClean="0"/>
          </a:p>
        </p:txBody>
      </p:sp>
    </p:spTree>
  </p:cSld>
  <p:clrMapOvr>
    <a:masterClrMapping/>
  </p:clrMapOvr>
  <p:transition spd="slow">
    <p:random/>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xfrm>
            <a:off x="468313" y="115888"/>
            <a:ext cx="8229600" cy="576262"/>
          </a:xfrm>
        </p:spPr>
        <p:txBody>
          <a:bodyPr/>
          <a:lstStyle/>
          <a:p>
            <a:r>
              <a:rPr lang="id-ID" sz="2000" b="1" smtClean="0">
                <a:solidFill>
                  <a:schemeClr val="tx1"/>
                </a:solidFill>
              </a:rPr>
              <a:t>DFD LEVEL 1 REQUEST DATA</a:t>
            </a:r>
            <a:endParaRPr lang="id-ID" sz="2000" smtClean="0">
              <a:solidFill>
                <a:schemeClr val="tx1"/>
              </a:solidFill>
            </a:endParaRPr>
          </a:p>
        </p:txBody>
      </p:sp>
      <p:pic>
        <p:nvPicPr>
          <p:cNvPr id="21507"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95550" y="671513"/>
            <a:ext cx="4173538" cy="5851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a:xfrm>
            <a:off x="468313" y="115888"/>
            <a:ext cx="8229600" cy="576262"/>
          </a:xfrm>
        </p:spPr>
        <p:txBody>
          <a:bodyPr/>
          <a:lstStyle/>
          <a:p>
            <a:r>
              <a:rPr lang="id-ID" sz="2000" b="1" smtClean="0">
                <a:solidFill>
                  <a:schemeClr val="tx1"/>
                </a:solidFill>
              </a:rPr>
              <a:t>DFD LEVEL 2 MAINTENANCE DATA USER</a:t>
            </a:r>
            <a:endParaRPr lang="id-ID" sz="2000" smtClean="0">
              <a:solidFill>
                <a:schemeClr val="tx1"/>
              </a:solidFill>
            </a:endParaRPr>
          </a:p>
        </p:txBody>
      </p:sp>
      <p:pic>
        <p:nvPicPr>
          <p:cNvPr id="22531"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100138"/>
            <a:ext cx="7248525" cy="465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a:xfrm>
            <a:off x="468313" y="115888"/>
            <a:ext cx="8229600" cy="576262"/>
          </a:xfrm>
        </p:spPr>
        <p:txBody>
          <a:bodyPr/>
          <a:lstStyle/>
          <a:p>
            <a:r>
              <a:rPr lang="id-ID" sz="2000" b="1" smtClean="0">
                <a:solidFill>
                  <a:schemeClr val="tx1"/>
                </a:solidFill>
              </a:rPr>
              <a:t>DFD LEVEL 2 MAINTENANCE DATA PENDUDUK</a:t>
            </a:r>
            <a:endParaRPr lang="id-ID" sz="2000" smtClean="0">
              <a:solidFill>
                <a:schemeClr val="tx1"/>
              </a:solidFill>
            </a:endParaRPr>
          </a:p>
        </p:txBody>
      </p:sp>
      <p:pic>
        <p:nvPicPr>
          <p:cNvPr id="23555"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62013" y="1100138"/>
            <a:ext cx="7419975" cy="465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a:xfrm>
            <a:off x="468313" y="115888"/>
            <a:ext cx="8229600" cy="576262"/>
          </a:xfrm>
        </p:spPr>
        <p:txBody>
          <a:bodyPr/>
          <a:lstStyle/>
          <a:p>
            <a:r>
              <a:rPr lang="id-ID" sz="2000" b="1" smtClean="0">
                <a:solidFill>
                  <a:schemeClr val="tx1"/>
                </a:solidFill>
              </a:rPr>
              <a:t>DFD LEVEL 2 MAINTENANCE DATA KK</a:t>
            </a:r>
            <a:endParaRPr lang="id-ID" sz="2000" smtClean="0">
              <a:solidFill>
                <a:schemeClr val="tx1"/>
              </a:solidFill>
            </a:endParaRPr>
          </a:p>
        </p:txBody>
      </p:sp>
      <p:pic>
        <p:nvPicPr>
          <p:cNvPr id="24579"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100138"/>
            <a:ext cx="7248525" cy="465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a:xfrm>
            <a:off x="468313" y="115888"/>
            <a:ext cx="8229600" cy="576262"/>
          </a:xfrm>
        </p:spPr>
        <p:txBody>
          <a:bodyPr/>
          <a:lstStyle/>
          <a:p>
            <a:r>
              <a:rPr lang="id-ID" sz="2000" b="1" smtClean="0">
                <a:solidFill>
                  <a:schemeClr val="tx1"/>
                </a:solidFill>
              </a:rPr>
              <a:t>DFD LEVEL 2 MAINTENANCE DATA WILAYAH</a:t>
            </a:r>
            <a:endParaRPr lang="id-ID" sz="2000" smtClean="0">
              <a:solidFill>
                <a:schemeClr val="tx1"/>
              </a:solidFill>
            </a:endParaRPr>
          </a:p>
        </p:txBody>
      </p:sp>
      <p:pic>
        <p:nvPicPr>
          <p:cNvPr id="25603"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09638" y="1100138"/>
            <a:ext cx="7324725" cy="465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xfrm>
            <a:off x="468313" y="115888"/>
            <a:ext cx="8229600" cy="576262"/>
          </a:xfrm>
        </p:spPr>
        <p:txBody>
          <a:bodyPr/>
          <a:lstStyle/>
          <a:p>
            <a:r>
              <a:rPr lang="id-ID" sz="2000" b="1" smtClean="0">
                <a:solidFill>
                  <a:schemeClr val="tx1"/>
                </a:solidFill>
              </a:rPr>
              <a:t>DFD LEVEL 2 MAINTENANCE DATA KELAHIRAN</a:t>
            </a:r>
            <a:endParaRPr lang="id-ID" sz="2000" smtClean="0">
              <a:solidFill>
                <a:schemeClr val="tx1"/>
              </a:solidFill>
            </a:endParaRPr>
          </a:p>
        </p:txBody>
      </p:sp>
      <p:pic>
        <p:nvPicPr>
          <p:cNvPr id="26627"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85825" y="1100138"/>
            <a:ext cx="7372350" cy="465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468313" y="115888"/>
            <a:ext cx="8229600" cy="576262"/>
          </a:xfrm>
        </p:spPr>
        <p:txBody>
          <a:bodyPr/>
          <a:lstStyle/>
          <a:p>
            <a:r>
              <a:rPr lang="id-ID" sz="2000" b="1" smtClean="0">
                <a:solidFill>
                  <a:schemeClr val="tx1"/>
                </a:solidFill>
              </a:rPr>
              <a:t>DFD LEVEL 2 MAINTENANCE DATA KEMATIAN</a:t>
            </a:r>
            <a:endParaRPr lang="id-ID" sz="2000" smtClean="0">
              <a:solidFill>
                <a:schemeClr val="tx1"/>
              </a:solidFill>
            </a:endParaRPr>
          </a:p>
        </p:txBody>
      </p:sp>
      <p:pic>
        <p:nvPicPr>
          <p:cNvPr id="27651"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85825" y="1100138"/>
            <a:ext cx="7372350" cy="465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xfrm>
            <a:off x="468313" y="115888"/>
            <a:ext cx="8229600" cy="576262"/>
          </a:xfrm>
        </p:spPr>
        <p:txBody>
          <a:bodyPr/>
          <a:lstStyle/>
          <a:p>
            <a:r>
              <a:rPr lang="id-ID" sz="2000" b="1" smtClean="0">
                <a:solidFill>
                  <a:schemeClr val="tx1"/>
                </a:solidFill>
              </a:rPr>
              <a:t>DFD LEVEL 2 MAINTENANCE DATA PENDATANG</a:t>
            </a:r>
            <a:endParaRPr lang="id-ID" sz="2000" smtClean="0">
              <a:solidFill>
                <a:schemeClr val="tx1"/>
              </a:solidFill>
            </a:endParaRPr>
          </a:p>
        </p:txBody>
      </p:sp>
      <p:pic>
        <p:nvPicPr>
          <p:cNvPr id="28675"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100138"/>
            <a:ext cx="7467600" cy="465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a:xfrm>
            <a:off x="468313" y="115888"/>
            <a:ext cx="8229600" cy="576262"/>
          </a:xfrm>
        </p:spPr>
        <p:txBody>
          <a:bodyPr/>
          <a:lstStyle/>
          <a:p>
            <a:r>
              <a:rPr lang="id-ID" sz="2000" b="1" smtClean="0">
                <a:solidFill>
                  <a:schemeClr val="tx1"/>
                </a:solidFill>
              </a:rPr>
              <a:t>DFD LEVEL 2 MAINTENANCE DATA PINDAH</a:t>
            </a:r>
            <a:endParaRPr lang="id-ID" sz="2000" smtClean="0">
              <a:solidFill>
                <a:schemeClr val="tx1"/>
              </a:solidFill>
            </a:endParaRPr>
          </a:p>
        </p:txBody>
      </p:sp>
      <p:pic>
        <p:nvPicPr>
          <p:cNvPr id="29699"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42975" y="1100138"/>
            <a:ext cx="7258050" cy="465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468313" y="115888"/>
            <a:ext cx="8229600" cy="576262"/>
          </a:xfrm>
        </p:spPr>
        <p:txBody>
          <a:bodyPr/>
          <a:lstStyle/>
          <a:p>
            <a:r>
              <a:rPr lang="id-ID" sz="2000" b="1" smtClean="0">
                <a:solidFill>
                  <a:schemeClr val="tx1"/>
                </a:solidFill>
              </a:rPr>
              <a:t>DFD LEVEL 2 MAINTENANCE DATA EVENT</a:t>
            </a:r>
            <a:endParaRPr lang="id-ID" sz="2000" smtClean="0">
              <a:solidFill>
                <a:schemeClr val="tx1"/>
              </a:solidFill>
            </a:endParaRPr>
          </a:p>
        </p:txBody>
      </p:sp>
      <p:pic>
        <p:nvPicPr>
          <p:cNvPr id="30723"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42975" y="1100138"/>
            <a:ext cx="7258050" cy="465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r>
              <a:rPr lang="id-ID" sz="2800" b="1" smtClean="0">
                <a:solidFill>
                  <a:schemeClr val="tx1"/>
                </a:solidFill>
              </a:rPr>
              <a:t>RUMUSAN MASALAH</a:t>
            </a:r>
            <a:endParaRPr lang="id-ID" sz="2800" smtClean="0">
              <a:solidFill>
                <a:schemeClr val="tx1"/>
              </a:solidFill>
            </a:endParaRPr>
          </a:p>
        </p:txBody>
      </p:sp>
      <p:sp>
        <p:nvSpPr>
          <p:cNvPr id="3075" name="Rectangle 3"/>
          <p:cNvSpPr>
            <a:spLocks noGrp="1" noChangeArrowheads="1"/>
          </p:cNvSpPr>
          <p:nvPr>
            <p:ph type="body" idx="1"/>
          </p:nvPr>
        </p:nvSpPr>
        <p:spPr/>
        <p:txBody>
          <a:bodyPr anchor="ctr"/>
          <a:lstStyle/>
          <a:p>
            <a:pPr marL="0" indent="0" algn="just">
              <a:buFontTx/>
              <a:buNone/>
            </a:pPr>
            <a:r>
              <a:rPr lang="id-ID" sz="1600" smtClean="0"/>
              <a:t>Berdasarkan penjelasan latar belakang yang sudah diuraikan diatas maka dapat dirumuskan permasalahan dari judul diatas adalah :</a:t>
            </a:r>
          </a:p>
          <a:p>
            <a:pPr marL="0" indent="0" algn="just">
              <a:buFontTx/>
              <a:buNone/>
            </a:pPr>
            <a:endParaRPr lang="id-ID" sz="1600" smtClean="0"/>
          </a:p>
          <a:p>
            <a:pPr marL="0" indent="0" algn="just">
              <a:buFontTx/>
              <a:buAutoNum type="arabicPeriod"/>
            </a:pPr>
            <a:r>
              <a:rPr lang="id-ID" sz="1600" smtClean="0"/>
              <a:t>Bagaimana merancang Sistem Informasi Eksekutif Pada Kantor Desa Kesiman Kertalangu Berbasis Web yang penyampaian informasinya mudah dipahami untuk membantu dalam melakukan evaluasi, menunjang pengambilan keputusan serta laporan untuk melihat perkembangan dari Desa ?</a:t>
            </a:r>
          </a:p>
          <a:p>
            <a:pPr marL="0" indent="0" algn="just">
              <a:buFontTx/>
              <a:buAutoNum type="arabicPeriod"/>
            </a:pPr>
            <a:endParaRPr lang="id-ID" sz="1600" smtClean="0"/>
          </a:p>
          <a:p>
            <a:pPr marL="0" indent="0" algn="just">
              <a:buFontTx/>
              <a:buAutoNum type="arabicPeriod"/>
            </a:pPr>
            <a:r>
              <a:rPr lang="id-ID" sz="1600" smtClean="0"/>
              <a:t>Bagaimana membangun Sistem Informasi Eksekutif Pada Kantor Desa Kesiman Kertalangu Berbasis Web yang penyampaian informasinya mudah dipahami untuk membantu dalam melakukan evaluasi, menunjang pengambilan keputusan serta laporan untuk melihat perkembangan dari Desa ? </a:t>
            </a:r>
          </a:p>
        </p:txBody>
      </p:sp>
    </p:spTree>
  </p:cSld>
  <p:clrMapOvr>
    <a:masterClrMapping/>
  </p:clrMapOvr>
  <p:transition spd="slow">
    <p:random/>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xfrm>
            <a:off x="468313" y="115888"/>
            <a:ext cx="8229600" cy="576262"/>
          </a:xfrm>
        </p:spPr>
        <p:txBody>
          <a:bodyPr/>
          <a:lstStyle/>
          <a:p>
            <a:r>
              <a:rPr lang="id-ID" sz="2000" b="1" smtClean="0">
                <a:solidFill>
                  <a:schemeClr val="tx1"/>
                </a:solidFill>
              </a:rPr>
              <a:t>DFD LEVEL 2 MAINTENANCE DATA KELAHIRAN DARI PETUGAS</a:t>
            </a:r>
            <a:endParaRPr lang="id-ID" sz="2000" smtClean="0">
              <a:solidFill>
                <a:schemeClr val="tx1"/>
              </a:solidFill>
            </a:endParaRPr>
          </a:p>
        </p:txBody>
      </p:sp>
      <p:pic>
        <p:nvPicPr>
          <p:cNvPr id="31747"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04875" y="1976438"/>
            <a:ext cx="7334250" cy="290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a:xfrm>
            <a:off x="468313" y="115888"/>
            <a:ext cx="8229600" cy="576262"/>
          </a:xfrm>
        </p:spPr>
        <p:txBody>
          <a:bodyPr/>
          <a:lstStyle/>
          <a:p>
            <a:r>
              <a:rPr lang="id-ID" sz="2000" b="1" smtClean="0">
                <a:solidFill>
                  <a:schemeClr val="tx1"/>
                </a:solidFill>
              </a:rPr>
              <a:t>DFD LEVEL 2 MAINTENANCE DATA KEMATIAN DARI PETUGAS</a:t>
            </a:r>
            <a:endParaRPr lang="id-ID" sz="2000" smtClean="0">
              <a:solidFill>
                <a:schemeClr val="tx1"/>
              </a:solidFill>
            </a:endParaRPr>
          </a:p>
        </p:txBody>
      </p:sp>
      <p:pic>
        <p:nvPicPr>
          <p:cNvPr id="32771"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47738" y="2847975"/>
            <a:ext cx="7248525" cy="1162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a:xfrm>
            <a:off x="468313" y="115888"/>
            <a:ext cx="8229600" cy="576262"/>
          </a:xfrm>
        </p:spPr>
        <p:txBody>
          <a:bodyPr/>
          <a:lstStyle/>
          <a:p>
            <a:r>
              <a:rPr lang="id-ID" sz="2000" b="1" smtClean="0">
                <a:solidFill>
                  <a:schemeClr val="tx1"/>
                </a:solidFill>
              </a:rPr>
              <a:t>DFD LEVEL 2 MAINTENANCE DATA PENDATANG DARI PETUGAS</a:t>
            </a:r>
            <a:endParaRPr lang="id-ID" sz="2000" smtClean="0">
              <a:solidFill>
                <a:schemeClr val="tx1"/>
              </a:solidFill>
            </a:endParaRPr>
          </a:p>
        </p:txBody>
      </p:sp>
      <p:pic>
        <p:nvPicPr>
          <p:cNvPr id="33795"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28688" y="1976438"/>
            <a:ext cx="7286625" cy="290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a:xfrm>
            <a:off x="468313" y="115888"/>
            <a:ext cx="8229600" cy="576262"/>
          </a:xfrm>
        </p:spPr>
        <p:txBody>
          <a:bodyPr/>
          <a:lstStyle/>
          <a:p>
            <a:r>
              <a:rPr lang="id-ID" sz="2000" b="1" smtClean="0">
                <a:solidFill>
                  <a:schemeClr val="tx1"/>
                </a:solidFill>
              </a:rPr>
              <a:t>DFD LEVEL 2 MAINTENANCE DATA PINDAH DARI PETUGAS</a:t>
            </a:r>
            <a:endParaRPr lang="id-ID" sz="2000" smtClean="0">
              <a:solidFill>
                <a:schemeClr val="tx1"/>
              </a:solidFill>
            </a:endParaRPr>
          </a:p>
        </p:txBody>
      </p:sp>
      <p:pic>
        <p:nvPicPr>
          <p:cNvPr id="34819"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47738" y="2847975"/>
            <a:ext cx="7248525" cy="1162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468313" y="115888"/>
            <a:ext cx="8229600" cy="576262"/>
          </a:xfrm>
        </p:spPr>
        <p:txBody>
          <a:bodyPr/>
          <a:lstStyle/>
          <a:p>
            <a:r>
              <a:rPr lang="id-ID" sz="2000" b="1" smtClean="0">
                <a:solidFill>
                  <a:schemeClr val="tx1"/>
                </a:solidFill>
              </a:rPr>
              <a:t>DFD LEVEL 2 MAINTENANCE DATA EVENT DARI PETUGAS</a:t>
            </a:r>
            <a:endParaRPr lang="id-ID" sz="2000" smtClean="0">
              <a:solidFill>
                <a:schemeClr val="tx1"/>
              </a:solidFill>
            </a:endParaRPr>
          </a:p>
        </p:txBody>
      </p:sp>
      <p:pic>
        <p:nvPicPr>
          <p:cNvPr id="35843"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976438"/>
            <a:ext cx="7248525" cy="290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468313" y="115888"/>
            <a:ext cx="8229600" cy="576262"/>
          </a:xfrm>
        </p:spPr>
        <p:txBody>
          <a:bodyPr/>
          <a:lstStyle/>
          <a:p>
            <a:r>
              <a:rPr lang="id-ID" sz="2000" b="1" smtClean="0">
                <a:solidFill>
                  <a:schemeClr val="tx1"/>
                </a:solidFill>
              </a:rPr>
              <a:t>ENTITY RELATIONSHIP DIAGRAM (ERD)</a:t>
            </a:r>
            <a:endParaRPr lang="id-ID" sz="2000" smtClean="0">
              <a:solidFill>
                <a:schemeClr val="tx1"/>
              </a:solidFill>
            </a:endParaRPr>
          </a:p>
        </p:txBody>
      </p:sp>
      <p:pic>
        <p:nvPicPr>
          <p:cNvPr id="36867" name="Picture 2"/>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04950" y="692150"/>
            <a:ext cx="6156325" cy="5762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xfrm>
            <a:off x="468313" y="115888"/>
            <a:ext cx="8229600" cy="576262"/>
          </a:xfrm>
        </p:spPr>
        <p:txBody>
          <a:bodyPr/>
          <a:lstStyle/>
          <a:p>
            <a:r>
              <a:rPr lang="id-ID" sz="2000" b="1" smtClean="0">
                <a:solidFill>
                  <a:schemeClr val="tx1"/>
                </a:solidFill>
              </a:rPr>
              <a:t>KONSEPTUAL BASIS DATA</a:t>
            </a:r>
            <a:endParaRPr lang="id-ID" sz="2000" smtClean="0">
              <a:solidFill>
                <a:schemeClr val="tx1"/>
              </a:solidFill>
            </a:endParaRPr>
          </a:p>
        </p:txBody>
      </p:sp>
      <p:pic>
        <p:nvPicPr>
          <p:cNvPr id="37891" name="Picture 1"/>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025775" y="652463"/>
            <a:ext cx="3113088" cy="587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r>
              <a:rPr lang="id-ID" sz="2800" b="1" smtClean="0">
                <a:solidFill>
                  <a:schemeClr val="tx1"/>
                </a:solidFill>
              </a:rPr>
              <a:t>DEMO PROGRAM</a:t>
            </a:r>
            <a:endParaRPr lang="id-ID" sz="2800" smtClean="0">
              <a:solidFill>
                <a:schemeClr val="tx1"/>
              </a:solidFill>
            </a:endParaRPr>
          </a:p>
        </p:txBody>
      </p:sp>
      <p:sp>
        <p:nvSpPr>
          <p:cNvPr id="38915" name="TextBox 8"/>
          <p:cNvSpPr txBox="1">
            <a:spLocks noChangeArrowheads="1"/>
          </p:cNvSpPr>
          <p:nvPr/>
        </p:nvSpPr>
        <p:spPr bwMode="auto">
          <a:xfrm>
            <a:off x="3697288" y="4797425"/>
            <a:ext cx="17494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id-ID"/>
              <a:t>Demo Program</a:t>
            </a:r>
          </a:p>
        </p:txBody>
      </p:sp>
      <p:pic>
        <p:nvPicPr>
          <p:cNvPr id="38916" name="Picture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670300" y="2492375"/>
            <a:ext cx="1803400" cy="180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r>
              <a:rPr lang="id-ID" sz="2800" b="1" smtClean="0">
                <a:solidFill>
                  <a:schemeClr val="tx1"/>
                </a:solidFill>
              </a:rPr>
              <a:t>KESIMPULAN</a:t>
            </a:r>
            <a:endParaRPr lang="id-ID" sz="2800" smtClean="0">
              <a:solidFill>
                <a:schemeClr val="tx1"/>
              </a:solidFill>
            </a:endParaRPr>
          </a:p>
        </p:txBody>
      </p:sp>
      <p:sp>
        <p:nvSpPr>
          <p:cNvPr id="3075" name="Rectangle 3"/>
          <p:cNvSpPr>
            <a:spLocks noGrp="1" noChangeArrowheads="1"/>
          </p:cNvSpPr>
          <p:nvPr>
            <p:ph type="body" idx="1"/>
          </p:nvPr>
        </p:nvSpPr>
        <p:spPr/>
        <p:txBody>
          <a:bodyPr anchor="ctr"/>
          <a:lstStyle/>
          <a:p>
            <a:pPr marL="0" indent="0" algn="just">
              <a:buFontTx/>
              <a:buNone/>
            </a:pPr>
            <a:r>
              <a:rPr lang="id-ID" sz="1600" smtClean="0"/>
              <a:t>Dari penulisan skripsi yang berjudul Sistem Informasi Eksekutif Pada Kantor Desa Kesiman Kertalangu Berbasis Web, dapat disimpulkan beberapa hal sebagai Berikut :</a:t>
            </a:r>
          </a:p>
          <a:p>
            <a:pPr marL="0" indent="0" algn="just">
              <a:buFontTx/>
              <a:buNone/>
            </a:pPr>
            <a:endParaRPr lang="id-ID" sz="1600" smtClean="0"/>
          </a:p>
          <a:p>
            <a:pPr marL="0" indent="0" algn="just">
              <a:buFontTx/>
              <a:buAutoNum type="arabicPeriod"/>
            </a:pPr>
            <a:r>
              <a:rPr lang="id-ID" sz="1600" smtClean="0"/>
              <a:t>Telah dibangun Sistem Informasi Eksekutif Pada Kantor Desa Kesiman Kertalangu Berbasis Web yang memiliki fitur untuk melakukan penjadwalan event, pengelolaan data penduduk, mengelola data pada Desa Kesiman Kertalangu dalam bentuk table dan grafik.</a:t>
            </a:r>
          </a:p>
          <a:p>
            <a:pPr marL="0" indent="0" algn="just">
              <a:buFontTx/>
              <a:buAutoNum type="arabicPeriod"/>
            </a:pPr>
            <a:endParaRPr lang="id-ID" sz="1600" smtClean="0"/>
          </a:p>
          <a:p>
            <a:pPr marL="0" indent="0" algn="just">
              <a:buFontTx/>
              <a:buAutoNum type="arabicPeriod"/>
            </a:pPr>
            <a:r>
              <a:rPr lang="id-ID" sz="1600" smtClean="0"/>
              <a:t>Sistem Informasi Eksekutif Pada Kantor Desa Kesiman Kertalangu Berbasis Web ini telah melalui proses pengujian dengan menggunakan metode Blackbox Testing  dengan hasil yang sesuai dengan harapan</a:t>
            </a:r>
          </a:p>
        </p:txBody>
      </p:sp>
    </p:spTree>
  </p:cSld>
  <p:clrMapOvr>
    <a:masterClrMapping/>
  </p:clrMapOvr>
  <p:transition spd="slow">
    <p:random/>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r>
              <a:rPr lang="id-ID" sz="2800" b="1" smtClean="0">
                <a:solidFill>
                  <a:schemeClr val="tx1"/>
                </a:solidFill>
              </a:rPr>
              <a:t>SARAN</a:t>
            </a:r>
            <a:endParaRPr lang="id-ID" sz="2800" smtClean="0">
              <a:solidFill>
                <a:schemeClr val="tx1"/>
              </a:solidFill>
            </a:endParaRPr>
          </a:p>
        </p:txBody>
      </p:sp>
      <p:sp>
        <p:nvSpPr>
          <p:cNvPr id="3075" name="Rectangle 3"/>
          <p:cNvSpPr>
            <a:spLocks noGrp="1" noChangeArrowheads="1"/>
          </p:cNvSpPr>
          <p:nvPr>
            <p:ph type="body" idx="1"/>
          </p:nvPr>
        </p:nvSpPr>
        <p:spPr/>
        <p:txBody>
          <a:bodyPr anchor="ctr"/>
          <a:lstStyle/>
          <a:p>
            <a:pPr marL="0" indent="0" algn="just">
              <a:buFontTx/>
              <a:buNone/>
            </a:pPr>
            <a:r>
              <a:rPr lang="id-ID" sz="1600" smtClean="0"/>
              <a:t>Beberapa saran yang dapat ditujukan untuk pengembangan sistem ini adalah sebagai berikut :</a:t>
            </a:r>
          </a:p>
          <a:p>
            <a:pPr marL="0" indent="0" algn="just">
              <a:buFontTx/>
              <a:buNone/>
            </a:pPr>
            <a:endParaRPr lang="id-ID" sz="1600" smtClean="0"/>
          </a:p>
          <a:p>
            <a:pPr marL="0" indent="0" algn="just">
              <a:buFontTx/>
              <a:buAutoNum type="arabicPeriod"/>
            </a:pPr>
            <a:r>
              <a:rPr lang="id-ID" sz="1600" smtClean="0"/>
              <a:t>Sistem ini dapat ditambahkan fitur sms reminder untuk mengingatkan jadwal event kepada Kepala Desa terhadap event ataupun jadwal yang sudah dijadwalkan pada sistem sebelumnya.</a:t>
            </a:r>
          </a:p>
          <a:p>
            <a:pPr marL="0" indent="0" algn="just">
              <a:buFontTx/>
              <a:buAutoNum type="arabicPeriod"/>
            </a:pPr>
            <a:endParaRPr lang="id-ID" sz="1600" smtClean="0"/>
          </a:p>
          <a:p>
            <a:pPr marL="0" indent="0" algn="just">
              <a:buFontTx/>
              <a:buAutoNum type="arabicPeriod"/>
            </a:pPr>
            <a:r>
              <a:rPr lang="id-ID" sz="1600" smtClean="0"/>
              <a:t>Sistem ini dapat dikembangkan lagi ke platform lain seperti Android, iOS, dan Windows Phone agar memudahkan pihak Eksekutif untuk melakukan pengecekan terhadap data penduduk.</a:t>
            </a:r>
          </a:p>
        </p:txBody>
      </p:sp>
    </p:spTree>
  </p:cSld>
  <p:clrMapOvr>
    <a:masterClrMapping/>
  </p:clrMapOvr>
  <p:transition spd="slow">
    <p:random/>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id-ID" sz="2800" b="1" smtClean="0">
                <a:solidFill>
                  <a:schemeClr val="tx1"/>
                </a:solidFill>
              </a:rPr>
              <a:t>TUJUAN PENELITIAN</a:t>
            </a:r>
            <a:endParaRPr lang="id-ID" sz="2800" smtClean="0">
              <a:solidFill>
                <a:schemeClr val="tx1"/>
              </a:solidFill>
            </a:endParaRPr>
          </a:p>
        </p:txBody>
      </p:sp>
      <p:sp>
        <p:nvSpPr>
          <p:cNvPr id="3075" name="Rectangle 3"/>
          <p:cNvSpPr>
            <a:spLocks noGrp="1" noChangeArrowheads="1"/>
          </p:cNvSpPr>
          <p:nvPr>
            <p:ph type="body" idx="1"/>
          </p:nvPr>
        </p:nvSpPr>
        <p:spPr/>
        <p:txBody>
          <a:bodyPr anchor="ctr"/>
          <a:lstStyle/>
          <a:p>
            <a:pPr marL="0" indent="0" algn="just">
              <a:buFontTx/>
              <a:buNone/>
            </a:pPr>
            <a:r>
              <a:rPr lang="id-ID" sz="1600" smtClean="0"/>
              <a:t>Adapun tujuan yang ingin dicapai dari dibuatnya Sistem Informasi Eksekutif Pada Kantor Desa Kesiman Kertalangu Berbasis Web berdasarkan rumusan masalah ini antara lain :</a:t>
            </a:r>
          </a:p>
          <a:p>
            <a:pPr marL="0" indent="0" algn="just">
              <a:buFontTx/>
              <a:buNone/>
            </a:pPr>
            <a:endParaRPr lang="id-ID" sz="1600" smtClean="0"/>
          </a:p>
          <a:p>
            <a:pPr marL="0" indent="0" algn="just">
              <a:buFontTx/>
              <a:buAutoNum type="arabicPeriod"/>
            </a:pPr>
            <a:r>
              <a:rPr lang="id-ID" sz="1600" smtClean="0"/>
              <a:t>Untuk merancang Sistem Informasi Eksekutif Pada Kantor Desa Kesiman Kertalangu Berbasis Web yang penyampaian informasinya mudah dipahami untuk membantu dalam melakukan evaluasi, menunjang pengambilan keputusan serta laporan untuk melihat perkembangan dari Desa. </a:t>
            </a:r>
          </a:p>
          <a:p>
            <a:pPr marL="0" indent="0" algn="just">
              <a:buFontTx/>
              <a:buAutoNum type="arabicPeriod"/>
            </a:pPr>
            <a:endParaRPr lang="id-ID" sz="1600" smtClean="0"/>
          </a:p>
          <a:p>
            <a:pPr marL="0" indent="0" algn="just">
              <a:buFontTx/>
              <a:buAutoNum type="arabicPeriod"/>
            </a:pPr>
            <a:r>
              <a:rPr lang="id-ID" sz="1600" smtClean="0"/>
              <a:t>Untuk membangun Sistem Informasi Eksekutif Pada Kantor Desa Kesiman Kertalangu Berbasis Web yang penyampaian informasinya mudah dipahami untuk membantu dalam melakukan evaluasi, menunjang pengambilan keputusan serta laporan untuk melihat perkembangan dari Desa. </a:t>
            </a:r>
          </a:p>
        </p:txBody>
      </p:sp>
    </p:spTree>
  </p:cSld>
  <p:clrMapOvr>
    <a:masterClrMapping/>
  </p:clrMapOvr>
  <p:transition spd="slow">
    <p:random/>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ctangle 3"/>
          <p:cNvSpPr txBox="1">
            <a:spLocks noChangeArrowheads="1"/>
          </p:cNvSpPr>
          <p:nvPr/>
        </p:nvSpPr>
        <p:spPr bwMode="auto">
          <a:xfrm>
            <a:off x="457200" y="836711"/>
            <a:ext cx="8229600" cy="52894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t"/>
          <a:lstStyle>
            <a:lvl1pPr marL="0" indent="0" algn="ctr" rtl="0" eaLnBrk="0" fontAlgn="base" hangingPunct="0">
              <a:spcBef>
                <a:spcPct val="20000"/>
              </a:spcBef>
              <a:spcAft>
                <a:spcPct val="0"/>
              </a:spcAft>
              <a:buNone/>
              <a:defRPr sz="3200">
                <a:solidFill>
                  <a:schemeClr val="tx1"/>
                </a:solidFill>
                <a:latin typeface="+mn-lt"/>
                <a:ea typeface="+mn-ea"/>
                <a:cs typeface="+mn-cs"/>
              </a:defRPr>
            </a:lvl1pPr>
            <a:lvl2pPr marL="457200" indent="0" algn="ctr" rtl="0" eaLnBrk="0" fontAlgn="base" hangingPunct="0">
              <a:spcBef>
                <a:spcPct val="20000"/>
              </a:spcBef>
              <a:spcAft>
                <a:spcPct val="0"/>
              </a:spcAft>
              <a:buNone/>
              <a:defRPr sz="2800">
                <a:solidFill>
                  <a:schemeClr val="tx1"/>
                </a:solidFill>
                <a:latin typeface="+mn-lt"/>
                <a:cs typeface="+mn-cs"/>
              </a:defRPr>
            </a:lvl2pPr>
            <a:lvl3pPr marL="914400" indent="0" algn="ctr" rtl="0" eaLnBrk="0" fontAlgn="base" hangingPunct="0">
              <a:spcBef>
                <a:spcPct val="20000"/>
              </a:spcBef>
              <a:spcAft>
                <a:spcPct val="0"/>
              </a:spcAft>
              <a:buNone/>
              <a:defRPr sz="2400">
                <a:solidFill>
                  <a:schemeClr val="tx1"/>
                </a:solidFill>
                <a:latin typeface="+mn-lt"/>
                <a:cs typeface="+mn-cs"/>
              </a:defRPr>
            </a:lvl3pPr>
            <a:lvl4pPr marL="1371600" indent="0" algn="ctr" rtl="0" eaLnBrk="0" fontAlgn="base" hangingPunct="0">
              <a:spcBef>
                <a:spcPct val="20000"/>
              </a:spcBef>
              <a:spcAft>
                <a:spcPct val="0"/>
              </a:spcAft>
              <a:buNone/>
              <a:defRPr sz="2000">
                <a:solidFill>
                  <a:schemeClr val="tx1"/>
                </a:solidFill>
                <a:latin typeface="+mn-lt"/>
                <a:cs typeface="+mn-cs"/>
              </a:defRPr>
            </a:lvl4pPr>
            <a:lvl5pPr marL="1828800" indent="0" algn="ctr" rtl="0" eaLnBrk="0" fontAlgn="base" hangingPunct="0">
              <a:spcBef>
                <a:spcPct val="20000"/>
              </a:spcBef>
              <a:spcAft>
                <a:spcPct val="0"/>
              </a:spcAft>
              <a:buNone/>
              <a:defRPr sz="2000">
                <a:solidFill>
                  <a:schemeClr val="tx1"/>
                </a:solidFill>
                <a:latin typeface="+mn-lt"/>
                <a:cs typeface="+mn-cs"/>
              </a:defRPr>
            </a:lvl5pPr>
            <a:lvl6pPr marL="2286000" indent="0" algn="ctr" rtl="0" fontAlgn="base">
              <a:spcBef>
                <a:spcPct val="20000"/>
              </a:spcBef>
              <a:spcAft>
                <a:spcPct val="0"/>
              </a:spcAft>
              <a:buNone/>
              <a:defRPr sz="2000">
                <a:solidFill>
                  <a:schemeClr val="tx1"/>
                </a:solidFill>
                <a:latin typeface="+mn-lt"/>
                <a:cs typeface="+mn-cs"/>
              </a:defRPr>
            </a:lvl6pPr>
            <a:lvl7pPr marL="2743200" indent="0" algn="ctr" rtl="0" fontAlgn="base">
              <a:spcBef>
                <a:spcPct val="20000"/>
              </a:spcBef>
              <a:spcAft>
                <a:spcPct val="0"/>
              </a:spcAft>
              <a:buNone/>
              <a:defRPr sz="2000">
                <a:solidFill>
                  <a:schemeClr val="tx1"/>
                </a:solidFill>
                <a:latin typeface="+mn-lt"/>
                <a:cs typeface="+mn-cs"/>
              </a:defRPr>
            </a:lvl7pPr>
            <a:lvl8pPr marL="3200400" indent="0" algn="ctr" rtl="0" fontAlgn="base">
              <a:spcBef>
                <a:spcPct val="20000"/>
              </a:spcBef>
              <a:spcAft>
                <a:spcPct val="0"/>
              </a:spcAft>
              <a:buNone/>
              <a:defRPr sz="2000">
                <a:solidFill>
                  <a:schemeClr val="tx1"/>
                </a:solidFill>
                <a:latin typeface="+mn-lt"/>
                <a:cs typeface="+mn-cs"/>
              </a:defRPr>
            </a:lvl8pPr>
            <a:lvl9pPr marL="3657600" indent="0" algn="ctr" rtl="0" fontAlgn="base">
              <a:spcBef>
                <a:spcPct val="20000"/>
              </a:spcBef>
              <a:spcAft>
                <a:spcPct val="0"/>
              </a:spcAft>
              <a:buNone/>
              <a:defRPr sz="2000">
                <a:solidFill>
                  <a:schemeClr val="tx1"/>
                </a:solidFill>
                <a:latin typeface="+mn-lt"/>
                <a:cs typeface="+mn-cs"/>
              </a:defRPr>
            </a:lvl9pPr>
          </a:lstStyle>
          <a:p>
            <a:pPr>
              <a:defRPr/>
            </a:pPr>
            <a:r>
              <a:rPr lang="id-ID" sz="3600" kern="0" dirty="0" smtClean="0"/>
              <a:t>TERIMA KASIH</a:t>
            </a:r>
            <a:endParaRPr lang="en-US" sz="3600" kern="0" dirty="0" smtClean="0"/>
          </a:p>
        </p:txBody>
      </p:sp>
    </p:spTree>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r>
              <a:rPr lang="id-ID" sz="2800" b="1" smtClean="0">
                <a:solidFill>
                  <a:schemeClr val="tx1"/>
                </a:solidFill>
              </a:rPr>
              <a:t>MANFAAT PENELITIAN</a:t>
            </a:r>
            <a:endParaRPr lang="id-ID" sz="2800" smtClean="0">
              <a:solidFill>
                <a:schemeClr val="tx1"/>
              </a:solidFill>
            </a:endParaRPr>
          </a:p>
        </p:txBody>
      </p:sp>
      <p:sp>
        <p:nvSpPr>
          <p:cNvPr id="3075" name="Rectangle 3"/>
          <p:cNvSpPr>
            <a:spLocks noGrp="1" noChangeArrowheads="1"/>
          </p:cNvSpPr>
          <p:nvPr>
            <p:ph type="body" idx="1"/>
          </p:nvPr>
        </p:nvSpPr>
        <p:spPr/>
        <p:txBody>
          <a:bodyPr anchor="ctr"/>
          <a:lstStyle/>
          <a:p>
            <a:pPr marL="0" indent="0" algn="just">
              <a:buFontTx/>
              <a:buNone/>
            </a:pPr>
            <a:r>
              <a:rPr lang="id-ID" sz="1600" smtClean="0"/>
              <a:t>Adapun manfaat yang dapat diambil dari penelitian ini adalah sebagai berikut :</a:t>
            </a:r>
          </a:p>
          <a:p>
            <a:pPr marL="0" indent="0" algn="just">
              <a:buFontTx/>
              <a:buAutoNum type="arabicPeriod"/>
            </a:pPr>
            <a:r>
              <a:rPr lang="id-ID" sz="1600" smtClean="0"/>
              <a:t>Menghasilkan suatu sistem informasi eksekutif menggunakan media web. </a:t>
            </a:r>
          </a:p>
          <a:p>
            <a:pPr marL="0" indent="0" algn="just">
              <a:buFontTx/>
              <a:buAutoNum type="arabicPeriod"/>
            </a:pPr>
            <a:r>
              <a:rPr lang="id-ID" sz="1600" smtClean="0"/>
              <a:t>Membantu mempermudah mendapatkan informasi mengenai kependudukan maupun organisasi yang aktif.</a:t>
            </a:r>
          </a:p>
          <a:p>
            <a:pPr marL="0" indent="0" algn="just">
              <a:buFontTx/>
              <a:buAutoNum type="arabicPeriod"/>
            </a:pPr>
            <a:r>
              <a:rPr lang="id-ID" sz="1600" smtClean="0"/>
              <a:t>Membantu dalam pencatatan data kependudukan.</a:t>
            </a:r>
          </a:p>
          <a:p>
            <a:pPr marL="0" indent="0" algn="just">
              <a:buFontTx/>
              <a:buAutoNum type="arabicPeriod"/>
            </a:pPr>
            <a:r>
              <a:rPr lang="id-ID" sz="1600" smtClean="0"/>
              <a:t>Memberikan kemudahan dalam penggunaan sistem informasi eksekutif dalam menunjang kinerja instansi tersebut.</a:t>
            </a:r>
          </a:p>
          <a:p>
            <a:pPr marL="0" indent="0" algn="just">
              <a:buFontTx/>
              <a:buAutoNum type="arabicPeriod"/>
            </a:pPr>
            <a:r>
              <a:rPr lang="id-ID" sz="1600" smtClean="0"/>
              <a:t>Memudahkan untuk mengakses dan menampilkan informasi mengenai data-data pada Desa Kesiman Kertalangu.</a:t>
            </a:r>
          </a:p>
          <a:p>
            <a:pPr marL="0" indent="0" algn="just">
              <a:buFontTx/>
              <a:buAutoNum type="arabicPeriod"/>
            </a:pPr>
            <a:r>
              <a:rPr lang="id-ID" sz="1600" smtClean="0"/>
              <a:t>Memudahkan admin dan petugas dalam memproses dan mengolah data.</a:t>
            </a:r>
          </a:p>
          <a:p>
            <a:pPr marL="0" indent="0" algn="just">
              <a:buFontTx/>
              <a:buAutoNum type="arabicPeriod"/>
            </a:pPr>
            <a:r>
              <a:rPr lang="id-ID" sz="1600" smtClean="0"/>
              <a:t>Membantu Kepala Desa Kesiman Kertalangu dalam mengevaluasi penduduk Desa Kesiman Kertalangu.</a:t>
            </a:r>
          </a:p>
          <a:p>
            <a:pPr marL="0" indent="0" algn="just">
              <a:buFontTx/>
              <a:buAutoNum type="arabicPeriod"/>
            </a:pPr>
            <a:r>
              <a:rPr lang="id-ID" sz="1600" smtClean="0"/>
              <a:t>Dapat mengurangi kesalahan yang mungkin terjadi dalam kegiatan kependudukan tersebut.</a:t>
            </a:r>
          </a:p>
          <a:p>
            <a:pPr marL="0" indent="0" algn="just">
              <a:buFontTx/>
              <a:buAutoNum type="arabicPeriod"/>
            </a:pPr>
            <a:r>
              <a:rPr lang="id-ID" sz="1600" smtClean="0"/>
              <a:t>Dapat memberikan informasi yang relevan dan akurat terhadap perangkat Desa Kesiman Kertalangu. </a:t>
            </a:r>
          </a:p>
        </p:txBody>
      </p:sp>
    </p:spTree>
  </p:cSld>
  <p:clrMapOvr>
    <a:masterClrMapping/>
  </p:clrMapOvr>
  <p:transition spd="slow">
    <p:random/>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r>
              <a:rPr lang="id-ID" sz="2800" b="1" smtClean="0">
                <a:solidFill>
                  <a:schemeClr val="tx1"/>
                </a:solidFill>
              </a:rPr>
              <a:t>RUANG LINGKUP PENELITIAN</a:t>
            </a:r>
            <a:endParaRPr lang="id-ID" sz="2800" smtClean="0">
              <a:solidFill>
                <a:schemeClr val="tx1"/>
              </a:solidFill>
            </a:endParaRPr>
          </a:p>
        </p:txBody>
      </p:sp>
      <p:sp>
        <p:nvSpPr>
          <p:cNvPr id="7171" name="TextBox 4"/>
          <p:cNvSpPr txBox="1">
            <a:spLocks noChangeArrowheads="1"/>
          </p:cNvSpPr>
          <p:nvPr/>
        </p:nvSpPr>
        <p:spPr bwMode="auto">
          <a:xfrm>
            <a:off x="1976438" y="4718050"/>
            <a:ext cx="8128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id-ID"/>
              <a:t>Media</a:t>
            </a:r>
          </a:p>
        </p:txBody>
      </p:sp>
      <p:sp>
        <p:nvSpPr>
          <p:cNvPr id="7172" name="TextBox 7"/>
          <p:cNvSpPr txBox="1">
            <a:spLocks noChangeArrowheads="1"/>
          </p:cNvSpPr>
          <p:nvPr/>
        </p:nvSpPr>
        <p:spPr bwMode="auto">
          <a:xfrm>
            <a:off x="6142038" y="4718050"/>
            <a:ext cx="123666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id-ID"/>
              <a:t>Pengguna</a:t>
            </a:r>
          </a:p>
        </p:txBody>
      </p:sp>
      <p:sp>
        <p:nvSpPr>
          <p:cNvPr id="7173" name="TextBox 8"/>
          <p:cNvSpPr txBox="1">
            <a:spLocks noChangeArrowheads="1"/>
          </p:cNvSpPr>
          <p:nvPr/>
        </p:nvSpPr>
        <p:spPr bwMode="auto">
          <a:xfrm>
            <a:off x="4248150" y="4718050"/>
            <a:ext cx="6477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r>
              <a:rPr lang="id-ID"/>
              <a:t>Fitur</a:t>
            </a:r>
          </a:p>
        </p:txBody>
      </p:sp>
      <p:pic>
        <p:nvPicPr>
          <p:cNvPr id="7174" name="Picture 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862638" y="2470150"/>
            <a:ext cx="1795462" cy="1801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175" name="Picture 6"/>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85900" y="2455863"/>
            <a:ext cx="1795463" cy="1795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176" name="Picture 9"/>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675063" y="2455863"/>
            <a:ext cx="1793875" cy="1795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random/>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r>
              <a:rPr lang="id-ID" sz="2800" b="1" smtClean="0">
                <a:solidFill>
                  <a:schemeClr val="tx1"/>
                </a:solidFill>
              </a:rPr>
              <a:t>RUANG LINGKUP PENELITIAN</a:t>
            </a:r>
            <a:endParaRPr lang="id-ID" sz="2800" smtClean="0">
              <a:solidFill>
                <a:schemeClr val="tx1"/>
              </a:solidFill>
            </a:endParaRPr>
          </a:p>
        </p:txBody>
      </p:sp>
      <p:sp>
        <p:nvSpPr>
          <p:cNvPr id="8195" name="Rectangle 3"/>
          <p:cNvSpPr>
            <a:spLocks noGrp="1" noChangeArrowheads="1"/>
          </p:cNvSpPr>
          <p:nvPr>
            <p:ph type="body" idx="1"/>
          </p:nvPr>
        </p:nvSpPr>
        <p:spPr/>
        <p:txBody>
          <a:bodyPr anchor="ctr"/>
          <a:lstStyle/>
          <a:p>
            <a:pPr marL="0" indent="0" algn="just">
              <a:buFontTx/>
              <a:buNone/>
            </a:pPr>
            <a:r>
              <a:rPr lang="id-ID" sz="1600" smtClean="0"/>
              <a:t>Ruang lingkup dari laporan skripsi adalah seputar Sistem Informasi Eksekutif Pada Kantor Desa Kesiman Kertalangu Berbasis Web. Adapun ruang lingkupnya adalah sebagai berikut : </a:t>
            </a:r>
          </a:p>
          <a:p>
            <a:pPr marL="0" indent="0" algn="just">
              <a:buFontTx/>
              <a:buAutoNum type="arabicPeriod"/>
            </a:pPr>
            <a:r>
              <a:rPr lang="id-ID" sz="1600" smtClean="0"/>
              <a:t>Dalam pembuatan, sistem dirancang menggunakan :</a:t>
            </a:r>
          </a:p>
          <a:p>
            <a:pPr marL="800100" lvl="1" indent="-342900" algn="just">
              <a:buFontTx/>
              <a:buAutoNum type="alphaLcParenR"/>
            </a:pPr>
            <a:r>
              <a:rPr lang="id-ID" sz="1600" smtClean="0"/>
              <a:t>Media berbasis </a:t>
            </a:r>
            <a:r>
              <a:rPr lang="id-ID" sz="1600" i="1" smtClean="0"/>
              <a:t>Web</a:t>
            </a:r>
            <a:endParaRPr lang="id-ID" sz="1600" smtClean="0"/>
          </a:p>
          <a:p>
            <a:pPr marL="800100" lvl="1" indent="-342900" algn="just">
              <a:buFontTx/>
              <a:buAutoNum type="alphaLcParenR"/>
            </a:pPr>
            <a:r>
              <a:rPr lang="id-ID" sz="1600" i="1" smtClean="0"/>
              <a:t>Software</a:t>
            </a:r>
            <a:r>
              <a:rPr lang="id-ID" sz="1600" smtClean="0"/>
              <a:t> </a:t>
            </a:r>
            <a:r>
              <a:rPr lang="id-ID" sz="1600" i="1" smtClean="0"/>
              <a:t>Atom</a:t>
            </a:r>
            <a:r>
              <a:rPr lang="id-ID" sz="1600" smtClean="0"/>
              <a:t> dalam penggunaan text editornya.</a:t>
            </a:r>
          </a:p>
          <a:p>
            <a:pPr marL="800100" lvl="1" indent="-342900" algn="just">
              <a:buFontTx/>
              <a:buAutoNum type="alphaLcParenR"/>
            </a:pPr>
            <a:r>
              <a:rPr lang="id-ID" sz="1600" smtClean="0"/>
              <a:t>Bahasa pemrograman </a:t>
            </a:r>
            <a:r>
              <a:rPr lang="id-ID" sz="1600" i="1" smtClean="0"/>
              <a:t>PHP, HTML, CSS dan Javascript</a:t>
            </a:r>
            <a:r>
              <a:rPr lang="id-ID" sz="1600" smtClean="0"/>
              <a:t>.</a:t>
            </a:r>
          </a:p>
          <a:p>
            <a:pPr marL="800100" lvl="1" indent="-342900" algn="just">
              <a:buFontTx/>
              <a:buAutoNum type="alphaLcParenR"/>
            </a:pPr>
            <a:r>
              <a:rPr lang="id-ID" sz="1600" smtClean="0"/>
              <a:t>Menggunakan Apache sebagai web server.</a:t>
            </a:r>
          </a:p>
          <a:p>
            <a:pPr marL="800100" lvl="1" indent="-342900" algn="just">
              <a:buFontTx/>
              <a:buAutoNum type="alphaLcParenR"/>
            </a:pPr>
            <a:r>
              <a:rPr lang="id-ID" sz="1600" smtClean="0"/>
              <a:t>Menggunakan MySQL sebagai database server dengan antarmuka menggunakan </a:t>
            </a:r>
            <a:r>
              <a:rPr lang="id-ID" sz="1600" i="1" smtClean="0"/>
              <a:t>PHPMyAdmin</a:t>
            </a:r>
            <a:r>
              <a:rPr lang="id-ID" sz="1600" smtClean="0"/>
              <a:t>.</a:t>
            </a:r>
          </a:p>
          <a:p>
            <a:pPr marL="800100" lvl="1" indent="-342900" algn="just">
              <a:buFontTx/>
              <a:buAutoNum type="alphaLcParenR"/>
            </a:pPr>
            <a:r>
              <a:rPr lang="id-ID" sz="1600" smtClean="0"/>
              <a:t>Dalam perancangan sistem menggunakan </a:t>
            </a:r>
            <a:r>
              <a:rPr lang="id-ID" sz="1600" i="1" smtClean="0"/>
              <a:t>tools</a:t>
            </a:r>
            <a:r>
              <a:rPr lang="id-ID" sz="1600" smtClean="0"/>
              <a:t> berupa DFD (</a:t>
            </a:r>
            <a:r>
              <a:rPr lang="id-ID" sz="1600" i="1" smtClean="0"/>
              <a:t>data flow diagram</a:t>
            </a:r>
            <a:r>
              <a:rPr lang="id-ID" sz="1600" smtClean="0"/>
              <a:t>) yang terdiri diagram konteks, DFD Lv 0, serta DFD Lv – n.</a:t>
            </a:r>
          </a:p>
          <a:p>
            <a:pPr marL="800100" lvl="1" indent="-342900" algn="just">
              <a:buFontTx/>
              <a:buAutoNum type="alphaLcParenR"/>
            </a:pPr>
            <a:r>
              <a:rPr lang="id-ID" sz="1600" smtClean="0"/>
              <a:t>Perancangan basis data terdiri dari ERD (</a:t>
            </a:r>
            <a:r>
              <a:rPr lang="id-ID" sz="1600" i="1" smtClean="0"/>
              <a:t>Entity Relatonship diagram</a:t>
            </a:r>
            <a:r>
              <a:rPr lang="id-ID" sz="1600" smtClean="0"/>
              <a:t>), konseptual </a:t>
            </a:r>
            <a:r>
              <a:rPr lang="id-ID" sz="1600" i="1" smtClean="0"/>
              <a:t>database</a:t>
            </a:r>
            <a:r>
              <a:rPr lang="id-ID" sz="1600" smtClean="0"/>
              <a:t>, serta struktur tabel.</a:t>
            </a:r>
          </a:p>
        </p:txBody>
      </p:sp>
    </p:spTree>
  </p:cSld>
  <p:clrMapOvr>
    <a:masterClrMapping/>
  </p:clrMapOvr>
  <p:transition spd="slow">
    <p:random/>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218" name="Rectangle 3"/>
          <p:cNvSpPr>
            <a:spLocks noGrp="1" noChangeArrowheads="1"/>
          </p:cNvSpPr>
          <p:nvPr>
            <p:ph type="body" idx="1"/>
          </p:nvPr>
        </p:nvSpPr>
        <p:spPr>
          <a:xfrm>
            <a:off x="457200" y="549275"/>
            <a:ext cx="8229600" cy="5576888"/>
          </a:xfrm>
        </p:spPr>
        <p:txBody>
          <a:bodyPr/>
          <a:lstStyle/>
          <a:p>
            <a:pPr marL="0" indent="0">
              <a:buFontTx/>
              <a:buAutoNum type="arabicPeriod" startAt="2"/>
            </a:pPr>
            <a:r>
              <a:rPr lang="id-ID" sz="1600" smtClean="0"/>
              <a:t>Sistem dapat mengelola data sesuai dengan yang dijelaskan pada tabel</a:t>
            </a:r>
          </a:p>
          <a:p>
            <a:pPr marL="0" indent="0">
              <a:buFontTx/>
              <a:buNone/>
            </a:pPr>
            <a:endParaRPr lang="id-ID" sz="1600" i="1" smtClean="0"/>
          </a:p>
        </p:txBody>
      </p:sp>
      <p:graphicFrame>
        <p:nvGraphicFramePr>
          <p:cNvPr id="4" name="Table 3"/>
          <p:cNvGraphicFramePr>
            <a:graphicFrameLocks noGrp="1"/>
          </p:cNvGraphicFramePr>
          <p:nvPr>
            <p:extLst>
              <p:ext uri="{D42A27DB-BD31-4B8C-83A1-F6EECF244321}">
                <p14:modId xmlns:p14="http://schemas.microsoft.com/office/powerpoint/2010/main" val="1030454442"/>
              </p:ext>
            </p:extLst>
          </p:nvPr>
        </p:nvGraphicFramePr>
        <p:xfrm>
          <a:off x="1619250" y="1700213"/>
          <a:ext cx="6419850" cy="4305301"/>
        </p:xfrm>
        <a:graphic>
          <a:graphicData uri="http://schemas.openxmlformats.org/drawingml/2006/table">
            <a:tbl>
              <a:tblPr firstRow="1" firstCol="1" bandRow="1">
                <a:tableStyleId>{5C22544A-7EE6-4342-B048-85BDC9FD1C3A}</a:tableStyleId>
              </a:tblPr>
              <a:tblGrid>
                <a:gridCol w="995549"/>
                <a:gridCol w="2376594"/>
                <a:gridCol w="3047707"/>
              </a:tblGrid>
              <a:tr h="532891">
                <a:tc>
                  <a:txBody>
                    <a:bodyPr/>
                    <a:lstStyle/>
                    <a:p>
                      <a:pPr marL="457200" algn="l">
                        <a:lnSpc>
                          <a:spcPct val="150000"/>
                        </a:lnSpc>
                        <a:spcAft>
                          <a:spcPts val="0"/>
                        </a:spcAft>
                      </a:pPr>
                      <a:r>
                        <a:rPr lang="id-ID" sz="1100" dirty="0">
                          <a:solidFill>
                            <a:schemeClr val="tx1"/>
                          </a:solidFill>
                          <a:effectLst/>
                        </a:rPr>
                        <a:t>No.</a:t>
                      </a:r>
                      <a:endParaRPr lang="id-ID"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457200" algn="l">
                        <a:lnSpc>
                          <a:spcPct val="150000"/>
                        </a:lnSpc>
                        <a:spcAft>
                          <a:spcPts val="0"/>
                        </a:spcAft>
                      </a:pPr>
                      <a:r>
                        <a:rPr lang="id-ID" sz="1100" dirty="0">
                          <a:solidFill>
                            <a:schemeClr val="tx1"/>
                          </a:solidFill>
                          <a:effectLst/>
                        </a:rPr>
                        <a:t>Data yang dikelola</a:t>
                      </a:r>
                      <a:endParaRPr lang="id-ID"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457200" algn="l">
                        <a:lnSpc>
                          <a:spcPct val="150000"/>
                        </a:lnSpc>
                        <a:spcAft>
                          <a:spcPts val="0"/>
                        </a:spcAft>
                      </a:pPr>
                      <a:r>
                        <a:rPr lang="id-ID" sz="1100" dirty="0">
                          <a:solidFill>
                            <a:schemeClr val="tx1"/>
                          </a:solidFill>
                          <a:effectLst/>
                        </a:rPr>
                        <a:t>Keterangan</a:t>
                      </a:r>
                      <a:endParaRPr lang="id-ID"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r>
              <a:tr h="1257481">
                <a:tc>
                  <a:txBody>
                    <a:bodyPr/>
                    <a:lstStyle/>
                    <a:p>
                      <a:pPr marL="457200" algn="l">
                        <a:lnSpc>
                          <a:spcPct val="150000"/>
                        </a:lnSpc>
                        <a:spcAft>
                          <a:spcPts val="0"/>
                        </a:spcAft>
                      </a:pPr>
                      <a:r>
                        <a:rPr lang="id-ID" sz="1100">
                          <a:solidFill>
                            <a:schemeClr val="tx1"/>
                          </a:solidFill>
                          <a:effectLst/>
                        </a:rPr>
                        <a:t>1</a:t>
                      </a:r>
                      <a:endParaRPr lang="id-ID" sz="1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457200" algn="l">
                        <a:lnSpc>
                          <a:spcPct val="150000"/>
                        </a:lnSpc>
                        <a:spcAft>
                          <a:spcPts val="0"/>
                        </a:spcAft>
                      </a:pPr>
                      <a:r>
                        <a:rPr lang="id-ID" sz="1100" dirty="0">
                          <a:solidFill>
                            <a:schemeClr val="tx1"/>
                          </a:solidFill>
                          <a:effectLst/>
                        </a:rPr>
                        <a:t>Kependudukan</a:t>
                      </a:r>
                      <a:endParaRPr lang="id-ID"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342900" lvl="0" indent="-342900" algn="l">
                        <a:lnSpc>
                          <a:spcPct val="150000"/>
                        </a:lnSpc>
                        <a:spcAft>
                          <a:spcPts val="0"/>
                        </a:spcAft>
                        <a:buFont typeface="+mj-lt"/>
                        <a:buAutoNum type="alphaLcPeriod"/>
                      </a:pPr>
                      <a:r>
                        <a:rPr lang="id-ID" sz="1100" dirty="0">
                          <a:solidFill>
                            <a:schemeClr val="tx1"/>
                          </a:solidFill>
                          <a:effectLst/>
                        </a:rPr>
                        <a:t>Data kelahiran</a:t>
                      </a:r>
                    </a:p>
                    <a:p>
                      <a:pPr marL="342900" lvl="0" indent="-342900" algn="l">
                        <a:lnSpc>
                          <a:spcPct val="150000"/>
                        </a:lnSpc>
                        <a:spcAft>
                          <a:spcPts val="0"/>
                        </a:spcAft>
                        <a:buFont typeface="+mj-lt"/>
                        <a:buAutoNum type="alphaLcPeriod"/>
                      </a:pPr>
                      <a:r>
                        <a:rPr lang="id-ID" sz="1100" dirty="0">
                          <a:solidFill>
                            <a:schemeClr val="tx1"/>
                          </a:solidFill>
                          <a:effectLst/>
                        </a:rPr>
                        <a:t>Data kematian</a:t>
                      </a:r>
                    </a:p>
                    <a:p>
                      <a:pPr marL="342900" lvl="0" indent="-342900" algn="l">
                        <a:lnSpc>
                          <a:spcPct val="150000"/>
                        </a:lnSpc>
                        <a:spcAft>
                          <a:spcPts val="0"/>
                        </a:spcAft>
                        <a:buFont typeface="+mj-lt"/>
                        <a:buAutoNum type="alphaLcPeriod"/>
                      </a:pPr>
                      <a:r>
                        <a:rPr lang="id-ID" sz="1100" dirty="0">
                          <a:solidFill>
                            <a:schemeClr val="tx1"/>
                          </a:solidFill>
                          <a:effectLst/>
                        </a:rPr>
                        <a:t>Data perkawinan</a:t>
                      </a:r>
                    </a:p>
                    <a:p>
                      <a:pPr marL="342900" lvl="0" indent="-342900" algn="l">
                        <a:lnSpc>
                          <a:spcPct val="150000"/>
                        </a:lnSpc>
                        <a:spcAft>
                          <a:spcPts val="0"/>
                        </a:spcAft>
                        <a:buFont typeface="+mj-lt"/>
                        <a:buAutoNum type="alphaLcPeriod"/>
                      </a:pPr>
                      <a:r>
                        <a:rPr lang="id-ID" sz="1100" dirty="0">
                          <a:solidFill>
                            <a:schemeClr val="tx1"/>
                          </a:solidFill>
                          <a:effectLst/>
                        </a:rPr>
                        <a:t>Data mutasi keluar</a:t>
                      </a:r>
                    </a:p>
                    <a:p>
                      <a:pPr marL="342900" lvl="0" indent="-342900" algn="l">
                        <a:lnSpc>
                          <a:spcPct val="150000"/>
                        </a:lnSpc>
                        <a:spcAft>
                          <a:spcPts val="0"/>
                        </a:spcAft>
                        <a:buFont typeface="+mj-lt"/>
                        <a:buAutoNum type="alphaLcPeriod"/>
                      </a:pPr>
                      <a:r>
                        <a:rPr lang="id-ID" sz="1100" dirty="0">
                          <a:solidFill>
                            <a:schemeClr val="tx1"/>
                          </a:solidFill>
                          <a:effectLst/>
                        </a:rPr>
                        <a:t>Data mutasi masuk</a:t>
                      </a:r>
                      <a:endParaRPr lang="id-ID"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r>
              <a:tr h="502993">
                <a:tc>
                  <a:txBody>
                    <a:bodyPr/>
                    <a:lstStyle/>
                    <a:p>
                      <a:pPr marL="457200" algn="l">
                        <a:lnSpc>
                          <a:spcPct val="150000"/>
                        </a:lnSpc>
                        <a:spcAft>
                          <a:spcPts val="0"/>
                        </a:spcAft>
                      </a:pPr>
                      <a:r>
                        <a:rPr lang="id-ID" sz="1100">
                          <a:solidFill>
                            <a:schemeClr val="tx1"/>
                          </a:solidFill>
                          <a:effectLst/>
                        </a:rPr>
                        <a:t>2</a:t>
                      </a:r>
                      <a:endParaRPr lang="id-ID" sz="1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457200" algn="l">
                        <a:lnSpc>
                          <a:spcPct val="150000"/>
                        </a:lnSpc>
                        <a:spcAft>
                          <a:spcPts val="0"/>
                        </a:spcAft>
                      </a:pPr>
                      <a:r>
                        <a:rPr lang="id-ID" sz="1100" dirty="0">
                          <a:solidFill>
                            <a:schemeClr val="tx1"/>
                          </a:solidFill>
                          <a:effectLst/>
                        </a:rPr>
                        <a:t>Keadaan sosial</a:t>
                      </a:r>
                      <a:endParaRPr lang="id-ID"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342900" lvl="0" indent="-342900" algn="l">
                        <a:lnSpc>
                          <a:spcPct val="150000"/>
                        </a:lnSpc>
                        <a:spcAft>
                          <a:spcPts val="0"/>
                        </a:spcAft>
                        <a:buFont typeface="+mj-lt"/>
                        <a:buAutoNum type="alphaLcPeriod"/>
                      </a:pPr>
                      <a:r>
                        <a:rPr lang="id-ID" sz="1100" dirty="0">
                          <a:solidFill>
                            <a:schemeClr val="tx1"/>
                          </a:solidFill>
                          <a:effectLst/>
                        </a:rPr>
                        <a:t>Data pendidikan</a:t>
                      </a:r>
                    </a:p>
                    <a:p>
                      <a:pPr marL="342900" lvl="0" indent="-342900" algn="l">
                        <a:lnSpc>
                          <a:spcPct val="150000"/>
                        </a:lnSpc>
                        <a:spcAft>
                          <a:spcPts val="0"/>
                        </a:spcAft>
                        <a:buFont typeface="+mj-lt"/>
                        <a:buAutoNum type="alphaLcPeriod"/>
                      </a:pPr>
                      <a:r>
                        <a:rPr lang="id-ID" sz="1100" dirty="0">
                          <a:solidFill>
                            <a:schemeClr val="tx1"/>
                          </a:solidFill>
                          <a:effectLst/>
                        </a:rPr>
                        <a:t>Data pekerjaan penduduk</a:t>
                      </a:r>
                      <a:endParaRPr lang="id-ID"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r>
              <a:tr h="502958">
                <a:tc>
                  <a:txBody>
                    <a:bodyPr/>
                    <a:lstStyle/>
                    <a:p>
                      <a:pPr marL="457200" algn="l">
                        <a:lnSpc>
                          <a:spcPct val="150000"/>
                        </a:lnSpc>
                        <a:spcAft>
                          <a:spcPts val="0"/>
                        </a:spcAft>
                      </a:pPr>
                      <a:r>
                        <a:rPr lang="id-ID" sz="1100">
                          <a:solidFill>
                            <a:schemeClr val="tx1"/>
                          </a:solidFill>
                          <a:effectLst/>
                        </a:rPr>
                        <a:t>3</a:t>
                      </a:r>
                      <a:endParaRPr lang="id-ID" sz="1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457200" algn="l">
                        <a:lnSpc>
                          <a:spcPct val="150000"/>
                        </a:lnSpc>
                        <a:spcAft>
                          <a:spcPts val="0"/>
                        </a:spcAft>
                      </a:pPr>
                      <a:r>
                        <a:rPr lang="id-ID" sz="1100">
                          <a:solidFill>
                            <a:schemeClr val="tx1"/>
                          </a:solidFill>
                          <a:effectLst/>
                        </a:rPr>
                        <a:t>Surat menyurat</a:t>
                      </a:r>
                      <a:endParaRPr lang="id-ID" sz="1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342900" lvl="0" indent="-342900" algn="l">
                        <a:lnSpc>
                          <a:spcPct val="150000"/>
                        </a:lnSpc>
                        <a:spcAft>
                          <a:spcPts val="0"/>
                        </a:spcAft>
                        <a:buFont typeface="+mj-lt"/>
                        <a:buAutoNum type="alphaLcPeriod"/>
                      </a:pPr>
                      <a:r>
                        <a:rPr lang="id-ID" sz="1100" dirty="0">
                          <a:solidFill>
                            <a:schemeClr val="tx1"/>
                          </a:solidFill>
                          <a:effectLst/>
                        </a:rPr>
                        <a:t>Data surat / form permohonan</a:t>
                      </a:r>
                      <a:endParaRPr lang="id-ID"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r>
              <a:tr h="754489">
                <a:tc>
                  <a:txBody>
                    <a:bodyPr/>
                    <a:lstStyle/>
                    <a:p>
                      <a:pPr marL="457200" algn="l">
                        <a:lnSpc>
                          <a:spcPct val="150000"/>
                        </a:lnSpc>
                        <a:spcAft>
                          <a:spcPts val="0"/>
                        </a:spcAft>
                      </a:pPr>
                      <a:r>
                        <a:rPr lang="id-ID" sz="1100">
                          <a:solidFill>
                            <a:schemeClr val="tx1"/>
                          </a:solidFill>
                          <a:effectLst/>
                        </a:rPr>
                        <a:t>4</a:t>
                      </a:r>
                      <a:endParaRPr lang="id-ID" sz="1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457200" algn="l">
                        <a:lnSpc>
                          <a:spcPct val="150000"/>
                        </a:lnSpc>
                        <a:spcAft>
                          <a:spcPts val="0"/>
                        </a:spcAft>
                      </a:pPr>
                      <a:r>
                        <a:rPr lang="id-ID" sz="1100">
                          <a:solidFill>
                            <a:schemeClr val="tx1"/>
                          </a:solidFill>
                          <a:effectLst/>
                        </a:rPr>
                        <a:t>Data organisasi</a:t>
                      </a:r>
                      <a:endParaRPr lang="id-ID" sz="1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342900" lvl="0" indent="-342900" algn="l">
                        <a:lnSpc>
                          <a:spcPct val="150000"/>
                        </a:lnSpc>
                        <a:spcAft>
                          <a:spcPts val="0"/>
                        </a:spcAft>
                        <a:buFont typeface="+mj-lt"/>
                        <a:buAutoNum type="alphaLcPeriod"/>
                      </a:pPr>
                      <a:r>
                        <a:rPr lang="id-ID" sz="1100" dirty="0">
                          <a:solidFill>
                            <a:schemeClr val="tx1"/>
                          </a:solidFill>
                          <a:effectLst/>
                        </a:rPr>
                        <a:t>Data dusun</a:t>
                      </a:r>
                    </a:p>
                    <a:p>
                      <a:pPr marL="342900" lvl="0" indent="-342900" algn="l">
                        <a:lnSpc>
                          <a:spcPct val="150000"/>
                        </a:lnSpc>
                        <a:spcAft>
                          <a:spcPts val="0"/>
                        </a:spcAft>
                        <a:buFont typeface="+mj-lt"/>
                        <a:buAutoNum type="alphaLcPeriod"/>
                      </a:pPr>
                      <a:r>
                        <a:rPr lang="id-ID" sz="1100" dirty="0">
                          <a:solidFill>
                            <a:schemeClr val="tx1"/>
                          </a:solidFill>
                          <a:effectLst/>
                        </a:rPr>
                        <a:t>Data sekaa teruna teruni</a:t>
                      </a:r>
                    </a:p>
                    <a:p>
                      <a:pPr marL="342900" lvl="0" indent="-342900" algn="l">
                        <a:lnSpc>
                          <a:spcPct val="150000"/>
                        </a:lnSpc>
                        <a:spcAft>
                          <a:spcPts val="0"/>
                        </a:spcAft>
                        <a:buFont typeface="+mj-lt"/>
                        <a:buAutoNum type="alphaLcPeriod"/>
                      </a:pPr>
                      <a:r>
                        <a:rPr lang="id-ID" sz="1100" dirty="0">
                          <a:solidFill>
                            <a:schemeClr val="tx1"/>
                          </a:solidFill>
                          <a:effectLst/>
                        </a:rPr>
                        <a:t>Data PKK</a:t>
                      </a:r>
                      <a:endParaRPr lang="id-ID"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r>
              <a:tr h="754489">
                <a:tc>
                  <a:txBody>
                    <a:bodyPr/>
                    <a:lstStyle/>
                    <a:p>
                      <a:pPr marL="457200" algn="l">
                        <a:lnSpc>
                          <a:spcPct val="150000"/>
                        </a:lnSpc>
                        <a:spcAft>
                          <a:spcPts val="0"/>
                        </a:spcAft>
                      </a:pPr>
                      <a:r>
                        <a:rPr lang="id-ID" sz="1100">
                          <a:solidFill>
                            <a:schemeClr val="tx1"/>
                          </a:solidFill>
                          <a:effectLst/>
                        </a:rPr>
                        <a:t>5</a:t>
                      </a:r>
                      <a:endParaRPr lang="id-ID" sz="1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457200" algn="l">
                        <a:lnSpc>
                          <a:spcPct val="150000"/>
                        </a:lnSpc>
                        <a:spcAft>
                          <a:spcPts val="0"/>
                        </a:spcAft>
                      </a:pPr>
                      <a:r>
                        <a:rPr lang="id-ID" sz="1100">
                          <a:solidFill>
                            <a:schemeClr val="tx1"/>
                          </a:solidFill>
                          <a:effectLst/>
                        </a:rPr>
                        <a:t>Data event</a:t>
                      </a:r>
                      <a:endParaRPr lang="id-ID" sz="1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c>
                  <a:txBody>
                    <a:bodyPr/>
                    <a:lstStyle/>
                    <a:p>
                      <a:pPr marL="342900" lvl="0" indent="-342900" algn="l">
                        <a:lnSpc>
                          <a:spcPct val="150000"/>
                        </a:lnSpc>
                        <a:spcAft>
                          <a:spcPts val="0"/>
                        </a:spcAft>
                        <a:buFont typeface="+mj-lt"/>
                        <a:buAutoNum type="alphaLcPeriod"/>
                      </a:pPr>
                      <a:r>
                        <a:rPr lang="id-ID" sz="1100" dirty="0">
                          <a:solidFill>
                            <a:schemeClr val="tx1"/>
                          </a:solidFill>
                          <a:effectLst/>
                        </a:rPr>
                        <a:t>Event keagamaan</a:t>
                      </a:r>
                    </a:p>
                    <a:p>
                      <a:pPr marL="342900" lvl="0" indent="-342900" algn="l">
                        <a:lnSpc>
                          <a:spcPct val="150000"/>
                        </a:lnSpc>
                        <a:spcAft>
                          <a:spcPts val="0"/>
                        </a:spcAft>
                        <a:buFont typeface="+mj-lt"/>
                        <a:buAutoNum type="alphaLcPeriod"/>
                      </a:pPr>
                      <a:r>
                        <a:rPr lang="id-ID" sz="1100" dirty="0">
                          <a:solidFill>
                            <a:schemeClr val="tx1"/>
                          </a:solidFill>
                          <a:effectLst/>
                        </a:rPr>
                        <a:t>Event budaya</a:t>
                      </a:r>
                    </a:p>
                    <a:p>
                      <a:pPr marL="342900" lvl="0" indent="-342900" algn="l">
                        <a:lnSpc>
                          <a:spcPct val="150000"/>
                        </a:lnSpc>
                        <a:spcAft>
                          <a:spcPts val="0"/>
                        </a:spcAft>
                        <a:buFont typeface="+mj-lt"/>
                        <a:buAutoNum type="alphaLcPeriod"/>
                      </a:pPr>
                      <a:r>
                        <a:rPr lang="id-ID" sz="1100" dirty="0">
                          <a:solidFill>
                            <a:schemeClr val="tx1"/>
                          </a:solidFill>
                          <a:effectLst/>
                        </a:rPr>
                        <a:t>Event nasional</a:t>
                      </a:r>
                      <a:endParaRPr lang="id-ID" sz="11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tc>
              </a:tr>
            </a:tbl>
          </a:graphicData>
        </a:graphic>
      </p:graphicFrame>
    </p:spTree>
  </p:cSld>
  <p:clrMapOvr>
    <a:masterClrMapping/>
  </p:clrMapOvr>
  <p:transition spd="slow">
    <p:random/>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2" name="Rectangle 3"/>
          <p:cNvSpPr>
            <a:spLocks noGrp="1" noChangeArrowheads="1"/>
          </p:cNvSpPr>
          <p:nvPr>
            <p:ph type="body" idx="1"/>
          </p:nvPr>
        </p:nvSpPr>
        <p:spPr>
          <a:xfrm>
            <a:off x="457200" y="549275"/>
            <a:ext cx="8229600" cy="5576888"/>
          </a:xfrm>
        </p:spPr>
        <p:txBody>
          <a:bodyPr anchor="ctr"/>
          <a:lstStyle/>
          <a:p>
            <a:pPr marL="0" indent="0">
              <a:buFontTx/>
              <a:buAutoNum type="arabicPeriod" startAt="3"/>
            </a:pPr>
            <a:r>
              <a:rPr lang="id-ID" sz="1600" smtClean="0"/>
              <a:t>Data yang dikelola adalah data dari Desa Kesiman Kertalangu</a:t>
            </a:r>
          </a:p>
          <a:p>
            <a:pPr marL="0" indent="0">
              <a:buFontTx/>
              <a:buAutoNum type="arabicPeriod" startAt="3"/>
            </a:pPr>
            <a:r>
              <a:rPr lang="id-ID" sz="1600" smtClean="0"/>
              <a:t>Sistem dapat menampilkan hasil pengelolaan dalam bentuk tabel, dan grafik.</a:t>
            </a:r>
          </a:p>
          <a:p>
            <a:pPr marL="0" indent="0">
              <a:buFontTx/>
              <a:buAutoNum type="arabicPeriod" startAt="3"/>
            </a:pPr>
            <a:r>
              <a:rPr lang="id-ID" sz="1600" smtClean="0"/>
              <a:t>Grafik yang dihasilkan merupakan data pada 1 tahun terakhir.</a:t>
            </a:r>
            <a:endParaRPr lang="id-ID" sz="1600" i="1" smtClean="0"/>
          </a:p>
        </p:txBody>
      </p:sp>
    </p:spTree>
  </p:cSld>
  <p:clrMapOvr>
    <a:masterClrMapping/>
  </p:clrMapOvr>
  <p:transition spd="slow">
    <p:random/>
  </p:transition>
  <p:timing>
    <p:tnLst>
      <p:par>
        <p:cTn id="1" dur="indefinite" restart="never" nodeType="tmRoot"/>
      </p:par>
    </p:tnLst>
  </p:timing>
</p:sld>
</file>

<file path=ppt/theme/theme1.xml><?xml version="1.0" encoding="utf-8"?>
<a:theme xmlns:a="http://schemas.openxmlformats.org/drawingml/2006/main" name="Diseño predeterminado">
  <a:themeElements>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iseño predeterminado">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iseño predeterminad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iseño predeterminad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iseño predeterminad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iseño predeterminad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iseño predeterminad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iseño predeterminad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iseño predeterminad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iseño predeterminad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iseño predeterminad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iseño predeterminad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iseño predeterminad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7131</TotalTime>
  <Words>955</Words>
  <Application>Microsoft Office PowerPoint</Application>
  <PresentationFormat>On-screen Show (4:3)</PresentationFormat>
  <Paragraphs>160</Paragraphs>
  <Slides>40</Slides>
  <Notes>0</Notes>
  <HiddenSlides>5</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40</vt:i4>
      </vt:variant>
    </vt:vector>
  </HeadingPairs>
  <TitlesOfParts>
    <vt:vector size="44" baseType="lpstr">
      <vt:lpstr>Arial</vt:lpstr>
      <vt:lpstr>Calibri</vt:lpstr>
      <vt:lpstr>Times New Roman</vt:lpstr>
      <vt:lpstr>Diseño predeterminado</vt:lpstr>
      <vt:lpstr>SEKOLAH TINGGI MANAJEMEN INFORMATIKA DAN TEKNIK KOMPUTER (STMIK) STIKOM BALI 2017</vt:lpstr>
      <vt:lpstr>LATAR BELAKANG</vt:lpstr>
      <vt:lpstr>RUMUSAN MASALAH</vt:lpstr>
      <vt:lpstr>TUJUAN PENELITIAN</vt:lpstr>
      <vt:lpstr>MANFAAT PENELITIAN</vt:lpstr>
      <vt:lpstr>RUANG LINGKUP PENELITIAN</vt:lpstr>
      <vt:lpstr>RUANG LINGKUP PENELITIAN</vt:lpstr>
      <vt:lpstr>PowerPoint Presentation</vt:lpstr>
      <vt:lpstr>PowerPoint Presentation</vt:lpstr>
      <vt:lpstr>PowerPoint Presentation</vt:lpstr>
      <vt:lpstr>PowerPoint Presentation</vt:lpstr>
      <vt:lpstr>METODE PEREKAYASAAN</vt:lpstr>
      <vt:lpstr>TINJAUAN PUSTAKA</vt:lpstr>
      <vt:lpstr>DIAGRAM KONTEKS</vt:lpstr>
      <vt:lpstr>DFD LEVEL 0</vt:lpstr>
      <vt:lpstr>DFD LEVEL 0</vt:lpstr>
      <vt:lpstr>DFD LEVEL 1 LOGIN</vt:lpstr>
      <vt:lpstr>DFD LEVEL 1 MAINTENANCE DARI ADMINISTRATOR</vt:lpstr>
      <vt:lpstr>DFD LEVEL 1 MAINTENANCE DARI PETUGAS</vt:lpstr>
      <vt:lpstr>DFD LEVEL 1 REQUEST DATA</vt:lpstr>
      <vt:lpstr>DFD LEVEL 2 MAINTENANCE DATA USER</vt:lpstr>
      <vt:lpstr>DFD LEVEL 2 MAINTENANCE DATA PENDUDUK</vt:lpstr>
      <vt:lpstr>DFD LEVEL 2 MAINTENANCE DATA KK</vt:lpstr>
      <vt:lpstr>DFD LEVEL 2 MAINTENANCE DATA WILAYAH</vt:lpstr>
      <vt:lpstr>DFD LEVEL 2 MAINTENANCE DATA KELAHIRAN</vt:lpstr>
      <vt:lpstr>DFD LEVEL 2 MAINTENANCE DATA KEMATIAN</vt:lpstr>
      <vt:lpstr>DFD LEVEL 2 MAINTENANCE DATA PENDATANG</vt:lpstr>
      <vt:lpstr>DFD LEVEL 2 MAINTENANCE DATA PINDAH</vt:lpstr>
      <vt:lpstr>DFD LEVEL 2 MAINTENANCE DATA EVENT</vt:lpstr>
      <vt:lpstr>DFD LEVEL 2 MAINTENANCE DATA KELAHIRAN DARI PETUGAS</vt:lpstr>
      <vt:lpstr>DFD LEVEL 2 MAINTENANCE DATA KEMATIAN DARI PETUGAS</vt:lpstr>
      <vt:lpstr>DFD LEVEL 2 MAINTENANCE DATA PENDATANG DARI PETUGAS</vt:lpstr>
      <vt:lpstr>DFD LEVEL 2 MAINTENANCE DATA PINDAH DARI PETUGAS</vt:lpstr>
      <vt:lpstr>DFD LEVEL 2 MAINTENANCE DATA EVENT DARI PETUGAS</vt:lpstr>
      <vt:lpstr>ENTITY RELATIONSHIP DIAGRAM (ERD)</vt:lpstr>
      <vt:lpstr>KONSEPTUAL BASIS DATA</vt:lpstr>
      <vt:lpstr>DEMO PROGRAM</vt:lpstr>
      <vt:lpstr>KESIMPULAN</vt:lpstr>
      <vt:lpstr>SARAN</vt:lpstr>
      <vt:lpstr>PowerPoint Presentation</vt:lpstr>
    </vt:vector>
  </TitlesOfParts>
  <Company>Toshiba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Mariajose</dc:creator>
  <cp:lastModifiedBy>armanala tangkas</cp:lastModifiedBy>
  <cp:revision>756</cp:revision>
  <dcterms:created xsi:type="dcterms:W3CDTF">2010-05-23T14:28:12Z</dcterms:created>
  <dcterms:modified xsi:type="dcterms:W3CDTF">2017-04-28T04:35:28Z</dcterms:modified>
</cp:coreProperties>
</file>

<file path=docProps/thumbnail.jpeg>
</file>